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6"/>
  </p:notesMasterIdLst>
  <p:sldIdLst>
    <p:sldId id="2561" r:id="rId2"/>
    <p:sldId id="2564" r:id="rId3"/>
    <p:sldId id="2563" r:id="rId4"/>
    <p:sldId id="2566" r:id="rId5"/>
    <p:sldId id="2570" r:id="rId6"/>
    <p:sldId id="2571" r:id="rId7"/>
    <p:sldId id="2572" r:id="rId8"/>
    <p:sldId id="2575" r:id="rId9"/>
    <p:sldId id="2576" r:id="rId10"/>
    <p:sldId id="2578" r:id="rId11"/>
    <p:sldId id="2579" r:id="rId12"/>
    <p:sldId id="2580" r:id="rId13"/>
    <p:sldId id="2582" r:id="rId14"/>
    <p:sldId id="258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pic" id="{5C26D421-3FF0-47CE-B027-41F4C173EB77}">
          <p14:sldIdLst>
            <p14:sldId id="2561"/>
          </p14:sldIdLst>
        </p14:section>
        <p14:section name="Introduction" id="{406D4426-DB51-4E3E-99B6-9E55F43F4E22}">
          <p14:sldIdLst>
            <p14:sldId id="2564"/>
            <p14:sldId id="2563"/>
          </p14:sldIdLst>
        </p14:section>
        <p14:section name="Speakers" id="{513053E6-9088-47EF-880C-15BA12CDA1C8}">
          <p14:sldIdLst>
            <p14:sldId id="2566"/>
          </p14:sldIdLst>
        </p14:section>
        <p14:section name="Understanding Copilot Studio" id="{51D65860-FEA3-477B-AE54-A723C90C971C}">
          <p14:sldIdLst>
            <p14:sldId id="2570"/>
            <p14:sldId id="2571"/>
            <p14:sldId id="2572"/>
          </p14:sldIdLst>
        </p14:section>
        <p14:section name="Building Custom Copilots" id="{61C9866A-A844-4950-A46B-277F08A21CB0}">
          <p14:sldIdLst>
            <p14:sldId id="2575"/>
            <p14:sldId id="2576"/>
          </p14:sldIdLst>
        </p14:section>
        <p14:section name="Handoff to Dynamics 365 Customer Service" id="{B34DC15E-A98D-4805-BB82-53F4D0B343CB}">
          <p14:sldIdLst>
            <p14:sldId id="2578"/>
            <p14:sldId id="2579"/>
            <p14:sldId id="2580"/>
          </p14:sldIdLst>
        </p14:section>
        <p14:section name="Conclusion" id="{7F5A198A-B48E-4BD9-A658-9A9D04D9741F}">
          <p14:sldIdLst>
            <p14:sldId id="2582"/>
            <p14:sldId id="25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DF1FC2-4CBF-4ED3-8426-B63C6D972408}" v="436" dt="2024-10-26T12:05:35.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73" d="100"/>
          <a:sy n="73" d="100"/>
        </p:scale>
        <p:origin x="67" y="4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oth C. Selvam (c)" userId="S::vinoth.c.selvam@avanade.com::1676911f-4125-435c-a888-23d1557ae477" providerId="AD" clId="Web-{A3B8F651-BBCB-4BE8-8944-DA1615B8B533}"/>
    <pc:docChg chg="addSld delSld modSld addSection delSection modSection">
      <pc:chgData name="Vinoth C. Selvam (c)" userId="S::vinoth.c.selvam@avanade.com::1676911f-4125-435c-a888-23d1557ae477" providerId="AD" clId="Web-{A3B8F651-BBCB-4BE8-8944-DA1615B8B533}" dt="2024-10-23T06:30:41.729" v="91" actId="34807"/>
      <pc:docMkLst>
        <pc:docMk/>
      </pc:docMkLst>
      <pc:sldChg chg="modSp add del addAnim delAnim">
        <pc:chgData name="Vinoth C. Selvam (c)" userId="S::vinoth.c.selvam@avanade.com::1676911f-4125-435c-a888-23d1557ae477" providerId="AD" clId="Web-{A3B8F651-BBCB-4BE8-8944-DA1615B8B533}" dt="2024-10-23T06:28:18.990" v="63" actId="34807"/>
        <pc:sldMkLst>
          <pc:docMk/>
          <pc:sldMk cId="1051484096" sldId="2561"/>
        </pc:sldMkLst>
        <pc:spChg chg="mod">
          <ac:chgData name="Vinoth C. Selvam (c)" userId="S::vinoth.c.selvam@avanade.com::1676911f-4125-435c-a888-23d1557ae477" providerId="AD" clId="Web-{A3B8F651-BBCB-4BE8-8944-DA1615B8B533}" dt="2024-10-23T06:28:17.240" v="62" actId="34807"/>
          <ac:spMkLst>
            <pc:docMk/>
            <pc:sldMk cId="1051484096" sldId="2561"/>
            <ac:spMk id="2" creationId="{2D2459E7-F14C-C20A-BD65-439B400DAD02}"/>
          </ac:spMkLst>
        </pc:spChg>
        <pc:spChg chg="mod">
          <ac:chgData name="Vinoth C. Selvam (c)" userId="S::vinoth.c.selvam@avanade.com::1676911f-4125-435c-a888-23d1557ae477" providerId="AD" clId="Web-{A3B8F651-BBCB-4BE8-8944-DA1615B8B533}" dt="2024-10-23T06:28:17.240" v="62" actId="34807"/>
          <ac:spMkLst>
            <pc:docMk/>
            <pc:sldMk cId="1051484096" sldId="2561"/>
            <ac:spMk id="3" creationId="{E96054A7-BDD8-D7E6-D83A-41FA480DA3DA}"/>
          </ac:spMkLst>
        </pc:spChg>
        <pc:spChg chg="mod">
          <ac:chgData name="Vinoth C. Selvam (c)" userId="S::vinoth.c.selvam@avanade.com::1676911f-4125-435c-a888-23d1557ae477" providerId="AD" clId="Web-{A3B8F651-BBCB-4BE8-8944-DA1615B8B533}" dt="2024-10-23T06:28:17.240" v="62" actId="34807"/>
          <ac:spMkLst>
            <pc:docMk/>
            <pc:sldMk cId="1051484096" sldId="2561"/>
            <ac:spMk id="4" creationId="{5989582A-CFF3-5555-E66D-6F0F26E2A8CD}"/>
          </ac:spMkLst>
        </pc:spChg>
        <pc:spChg chg="mod">
          <ac:chgData name="Vinoth C. Selvam (c)" userId="S::vinoth.c.selvam@avanade.com::1676911f-4125-435c-a888-23d1557ae477" providerId="AD" clId="Web-{A3B8F651-BBCB-4BE8-8944-DA1615B8B533}" dt="2024-10-23T06:28:17.240" v="62" actId="34807"/>
          <ac:spMkLst>
            <pc:docMk/>
            <pc:sldMk cId="1051484096" sldId="2561"/>
            <ac:spMk id="5" creationId="{5476C1AC-72EC-A400-8F60-8697073C15C9}"/>
          </ac:spMkLst>
        </pc:spChg>
        <pc:spChg chg="mod">
          <ac:chgData name="Vinoth C. Selvam (c)" userId="S::vinoth.c.selvam@avanade.com::1676911f-4125-435c-a888-23d1557ae477" providerId="AD" clId="Web-{A3B8F651-BBCB-4BE8-8944-DA1615B8B533}" dt="2024-10-23T06:28:17.240" v="62" actId="34807"/>
          <ac:spMkLst>
            <pc:docMk/>
            <pc:sldMk cId="1051484096" sldId="2561"/>
            <ac:spMk id="6" creationId="{2F137251-8116-AE88-926F-D933B30C52CC}"/>
          </ac:spMkLst>
        </pc:spChg>
      </pc:sldChg>
      <pc:sldChg chg="modSp add addAnim">
        <pc:chgData name="Vinoth C. Selvam (c)" userId="S::vinoth.c.selvam@avanade.com::1676911f-4125-435c-a888-23d1557ae477" providerId="AD" clId="Web-{A3B8F651-BBCB-4BE8-8944-DA1615B8B533}" dt="2024-10-23T06:30:41.714" v="68" actId="34807"/>
        <pc:sldMkLst>
          <pc:docMk/>
          <pc:sldMk cId="1806480863" sldId="2561"/>
        </pc:sldMkLst>
        <pc:spChg chg="mod">
          <ac:chgData name="Vinoth C. Selvam (c)" userId="S::vinoth.c.selvam@avanade.com::1676911f-4125-435c-a888-23d1557ae477" providerId="AD" clId="Web-{A3B8F651-BBCB-4BE8-8944-DA1615B8B533}" dt="2024-10-23T06:30:41.714" v="65" actId="34807"/>
          <ac:spMkLst>
            <pc:docMk/>
            <pc:sldMk cId="1806480863" sldId="2561"/>
            <ac:spMk id="2" creationId="{8AEA95E3-716C-0173-0BB1-D9E4169BBA60}"/>
          </ac:spMkLst>
        </pc:spChg>
        <pc:spChg chg="mod">
          <ac:chgData name="Vinoth C. Selvam (c)" userId="S::vinoth.c.selvam@avanade.com::1676911f-4125-435c-a888-23d1557ae477" providerId="AD" clId="Web-{A3B8F651-BBCB-4BE8-8944-DA1615B8B533}" dt="2024-10-23T06:30:41.714" v="65" actId="34807"/>
          <ac:spMkLst>
            <pc:docMk/>
            <pc:sldMk cId="1806480863" sldId="2561"/>
            <ac:spMk id="3" creationId="{7A01C153-8FC8-95AA-A73E-3DFC121C06F5}"/>
          </ac:spMkLst>
        </pc:spChg>
        <pc:spChg chg="mod">
          <ac:chgData name="Vinoth C. Selvam (c)" userId="S::vinoth.c.selvam@avanade.com::1676911f-4125-435c-a888-23d1557ae477" providerId="AD" clId="Web-{A3B8F651-BBCB-4BE8-8944-DA1615B8B533}" dt="2024-10-23T06:30:41.714" v="65" actId="34807"/>
          <ac:spMkLst>
            <pc:docMk/>
            <pc:sldMk cId="1806480863" sldId="2561"/>
            <ac:spMk id="4" creationId="{02517E08-B067-1A42-8100-7A8A88C60026}"/>
          </ac:spMkLst>
        </pc:spChg>
        <pc:spChg chg="mod">
          <ac:chgData name="Vinoth C. Selvam (c)" userId="S::vinoth.c.selvam@avanade.com::1676911f-4125-435c-a888-23d1557ae477" providerId="AD" clId="Web-{A3B8F651-BBCB-4BE8-8944-DA1615B8B533}" dt="2024-10-23T06:30:41.714" v="65" actId="34807"/>
          <ac:spMkLst>
            <pc:docMk/>
            <pc:sldMk cId="1806480863" sldId="2561"/>
            <ac:spMk id="5" creationId="{BFBCD6E3-A205-1103-02E7-C68D79B517CC}"/>
          </ac:spMkLst>
        </pc:spChg>
        <pc:spChg chg="mod">
          <ac:chgData name="Vinoth C. Selvam (c)" userId="S::vinoth.c.selvam@avanade.com::1676911f-4125-435c-a888-23d1557ae477" providerId="AD" clId="Web-{A3B8F651-BBCB-4BE8-8944-DA1615B8B533}" dt="2024-10-23T06:30:41.714" v="65" actId="34807"/>
          <ac:spMkLst>
            <pc:docMk/>
            <pc:sldMk cId="1806480863" sldId="2561"/>
            <ac:spMk id="6" creationId="{56E06C7D-8AE7-7F03-EBBC-E028F73BB28E}"/>
          </ac:spMkLst>
        </pc:spChg>
      </pc:sldChg>
      <pc:sldChg chg="add del">
        <pc:chgData name="Vinoth C. Selvam (c)" userId="S::vinoth.c.selvam@avanade.com::1676911f-4125-435c-a888-23d1557ae477" providerId="AD" clId="Web-{A3B8F651-BBCB-4BE8-8944-DA1615B8B533}" dt="2024-10-23T06:30:41.511" v="64" actId="34807"/>
        <pc:sldMkLst>
          <pc:docMk/>
          <pc:sldMk cId="2137021759" sldId="2561"/>
        </pc:sldMkLst>
      </pc:sldChg>
      <pc:sldChg chg="add del">
        <pc:chgData name="Vinoth C. Selvam (c)" userId="S::vinoth.c.selvam@avanade.com::1676911f-4125-435c-a888-23d1557ae477" providerId="AD" clId="Web-{A3B8F651-BBCB-4BE8-8944-DA1615B8B533}" dt="2024-10-23T06:30:41.511" v="64" actId="34807"/>
        <pc:sldMkLst>
          <pc:docMk/>
          <pc:sldMk cId="173913603" sldId="2562"/>
        </pc:sldMkLst>
      </pc:sldChg>
      <pc:sldChg chg="addSp modSp add mod modTransition modClrScheme addAnim chgLayout">
        <pc:chgData name="Vinoth C. Selvam (c)" userId="S::vinoth.c.selvam@avanade.com::1676911f-4125-435c-a888-23d1557ae477" providerId="AD" clId="Web-{A3B8F651-BBCB-4BE8-8944-DA1615B8B533}" dt="2024-10-23T06:30:41.714" v="69" actId="34807"/>
        <pc:sldMkLst>
          <pc:docMk/>
          <pc:sldMk cId="3219705707" sldId="2562"/>
        </pc:sldMkLst>
        <pc:spChg chg="mod">
          <ac:chgData name="Vinoth C. Selvam (c)" userId="S::vinoth.c.selvam@avanade.com::1676911f-4125-435c-a888-23d1557ae477" providerId="AD" clId="Web-{A3B8F651-BBCB-4BE8-8944-DA1615B8B533}" dt="2024-10-23T06:30:41.714" v="65" actId="34807"/>
          <ac:spMkLst>
            <pc:docMk/>
            <pc:sldMk cId="3219705707" sldId="2562"/>
            <ac:spMk id="2" creationId="{A23D35DC-EE23-BDDD-8A27-69C6D40A6719}"/>
          </ac:spMkLst>
        </pc:spChg>
        <pc:spChg chg="mod">
          <ac:chgData name="Vinoth C. Selvam (c)" userId="S::vinoth.c.selvam@avanade.com::1676911f-4125-435c-a888-23d1557ae477" providerId="AD" clId="Web-{A3B8F651-BBCB-4BE8-8944-DA1615B8B533}" dt="2024-10-23T06:30:41.714" v="65" actId="34807"/>
          <ac:spMkLst>
            <pc:docMk/>
            <pc:sldMk cId="3219705707" sldId="2562"/>
            <ac:spMk id="4" creationId="{0122D00C-289D-2AA5-CFEA-653B6446521B}"/>
          </ac:spMkLst>
        </pc:spChg>
        <pc:spChg chg="mod">
          <ac:chgData name="Vinoth C. Selvam (c)" userId="S::vinoth.c.selvam@avanade.com::1676911f-4125-435c-a888-23d1557ae477" providerId="AD" clId="Web-{A3B8F651-BBCB-4BE8-8944-DA1615B8B533}" dt="2024-10-23T06:30:41.714" v="65" actId="34807"/>
          <ac:spMkLst>
            <pc:docMk/>
            <pc:sldMk cId="3219705707" sldId="2562"/>
            <ac:spMk id="5" creationId="{F9ADA284-F20D-0119-08A3-8ADEF4BB6E67}"/>
          </ac:spMkLst>
        </pc:spChg>
        <pc:spChg chg="mod">
          <ac:chgData name="Vinoth C. Selvam (c)" userId="S::vinoth.c.selvam@avanade.com::1676911f-4125-435c-a888-23d1557ae477" providerId="AD" clId="Web-{A3B8F651-BBCB-4BE8-8944-DA1615B8B533}" dt="2024-10-23T06:30:41.714" v="65" actId="34807"/>
          <ac:spMkLst>
            <pc:docMk/>
            <pc:sldMk cId="3219705707" sldId="2562"/>
            <ac:spMk id="6" creationId="{EC345FD7-3210-6E86-77A6-9B6C19341C7E}"/>
          </ac:spMkLst>
        </pc:spChg>
        <pc:spChg chg="add mod">
          <ac:chgData name="Vinoth C. Selvam (c)" userId="S::vinoth.c.selvam@avanade.com::1676911f-4125-435c-a888-23d1557ae477" providerId="AD" clId="Web-{A3B8F651-BBCB-4BE8-8944-DA1615B8B533}" dt="2024-10-23T06:30:41.714" v="65" actId="34807"/>
          <ac:spMkLst>
            <pc:docMk/>
            <pc:sldMk cId="3219705707" sldId="2562"/>
            <ac:spMk id="11" creationId="{5BDF1A75-0C20-20F0-0865-46BB5BE18151}"/>
          </ac:spMkLst>
        </pc:spChg>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4140781158" sldId="2562"/>
        </pc:sldMkLst>
        <pc:spChg chg="mod">
          <ac:chgData name="Vinoth C. Selvam (c)" userId="S::vinoth.c.selvam@avanade.com::1676911f-4125-435c-a888-23d1557ae477" providerId="AD" clId="Web-{A3B8F651-BBCB-4BE8-8944-DA1615B8B533}" dt="2024-10-23T06:28:17.240" v="62" actId="34807"/>
          <ac:spMkLst>
            <pc:docMk/>
            <pc:sldMk cId="4140781158" sldId="2562"/>
            <ac:spMk id="2" creationId="{EE76BA49-FA55-993E-F704-8E8A28D94CE9}"/>
          </ac:spMkLst>
        </pc:spChg>
        <pc:spChg chg="mod">
          <ac:chgData name="Vinoth C. Selvam (c)" userId="S::vinoth.c.selvam@avanade.com::1676911f-4125-435c-a888-23d1557ae477" providerId="AD" clId="Web-{A3B8F651-BBCB-4BE8-8944-DA1615B8B533}" dt="2024-10-23T06:28:17.240" v="62" actId="34807"/>
          <ac:spMkLst>
            <pc:docMk/>
            <pc:sldMk cId="4140781158" sldId="2562"/>
            <ac:spMk id="3" creationId="{2B3E6E8F-2187-8F91-3246-8F6ECCBD0D3D}"/>
          </ac:spMkLst>
        </pc:spChg>
        <pc:spChg chg="mod">
          <ac:chgData name="Vinoth C. Selvam (c)" userId="S::vinoth.c.selvam@avanade.com::1676911f-4125-435c-a888-23d1557ae477" providerId="AD" clId="Web-{A3B8F651-BBCB-4BE8-8944-DA1615B8B533}" dt="2024-10-23T06:28:17.240" v="62" actId="34807"/>
          <ac:spMkLst>
            <pc:docMk/>
            <pc:sldMk cId="4140781158" sldId="2562"/>
            <ac:spMk id="4" creationId="{66C5EE28-9720-5146-699C-EB9F1D77A359}"/>
          </ac:spMkLst>
        </pc:spChg>
        <pc:spChg chg="mod">
          <ac:chgData name="Vinoth C. Selvam (c)" userId="S::vinoth.c.selvam@avanade.com::1676911f-4125-435c-a888-23d1557ae477" providerId="AD" clId="Web-{A3B8F651-BBCB-4BE8-8944-DA1615B8B533}" dt="2024-10-23T06:28:17.240" v="62" actId="34807"/>
          <ac:spMkLst>
            <pc:docMk/>
            <pc:sldMk cId="4140781158" sldId="2562"/>
            <ac:spMk id="5" creationId="{C7F45061-3EB3-3B9F-91ED-D43111D0DB56}"/>
          </ac:spMkLst>
        </pc:spChg>
        <pc:spChg chg="mod">
          <ac:chgData name="Vinoth C. Selvam (c)" userId="S::vinoth.c.selvam@avanade.com::1676911f-4125-435c-a888-23d1557ae477" providerId="AD" clId="Web-{A3B8F651-BBCB-4BE8-8944-DA1615B8B533}" dt="2024-10-23T06:28:17.240" v="62" actId="34807"/>
          <ac:spMkLst>
            <pc:docMk/>
            <pc:sldMk cId="4140781158" sldId="2562"/>
            <ac:spMk id="6" creationId="{DD27F6EA-4E9A-D80F-50D2-559F42ADEC8A}"/>
          </ac:spMkLst>
        </pc:spChg>
      </pc:sldChg>
      <pc:sldChg chg="modSp add mod modTransition addAnim">
        <pc:chgData name="Vinoth C. Selvam (c)" userId="S::vinoth.c.selvam@avanade.com::1676911f-4125-435c-a888-23d1557ae477" providerId="AD" clId="Web-{A3B8F651-BBCB-4BE8-8944-DA1615B8B533}" dt="2024-10-23T06:30:41.714" v="70" actId="34807"/>
        <pc:sldMkLst>
          <pc:docMk/>
          <pc:sldMk cId="126341543" sldId="2563"/>
        </pc:sldMkLst>
        <pc:spChg chg="mod">
          <ac:chgData name="Vinoth C. Selvam (c)" userId="S::vinoth.c.selvam@avanade.com::1676911f-4125-435c-a888-23d1557ae477" providerId="AD" clId="Web-{A3B8F651-BBCB-4BE8-8944-DA1615B8B533}" dt="2024-10-23T06:30:41.714" v="65" actId="34807"/>
          <ac:spMkLst>
            <pc:docMk/>
            <pc:sldMk cId="126341543" sldId="2563"/>
            <ac:spMk id="2" creationId="{AC091CCC-7BD2-EF5C-DD71-5C55A854AFB1}"/>
          </ac:spMkLst>
        </pc:spChg>
        <pc:spChg chg="mod">
          <ac:chgData name="Vinoth C. Selvam (c)" userId="S::vinoth.c.selvam@avanade.com::1676911f-4125-435c-a888-23d1557ae477" providerId="AD" clId="Web-{A3B8F651-BBCB-4BE8-8944-DA1615B8B533}" dt="2024-10-23T06:30:41.714" v="65" actId="34807"/>
          <ac:spMkLst>
            <pc:docMk/>
            <pc:sldMk cId="126341543" sldId="2563"/>
            <ac:spMk id="4" creationId="{A5EF8348-1E68-EDC8-165F-61D3E862E3B5}"/>
          </ac:spMkLst>
        </pc:spChg>
        <pc:spChg chg="mod">
          <ac:chgData name="Vinoth C. Selvam (c)" userId="S::vinoth.c.selvam@avanade.com::1676911f-4125-435c-a888-23d1557ae477" providerId="AD" clId="Web-{A3B8F651-BBCB-4BE8-8944-DA1615B8B533}" dt="2024-10-23T06:30:41.714" v="65" actId="34807"/>
          <ac:spMkLst>
            <pc:docMk/>
            <pc:sldMk cId="126341543" sldId="2563"/>
            <ac:spMk id="5" creationId="{E523845B-3025-8AB2-BAE7-D6BB1D02A3B1}"/>
          </ac:spMkLst>
        </pc:spChg>
        <pc:spChg chg="mod">
          <ac:chgData name="Vinoth C. Selvam (c)" userId="S::vinoth.c.selvam@avanade.com::1676911f-4125-435c-a888-23d1557ae477" providerId="AD" clId="Web-{A3B8F651-BBCB-4BE8-8944-DA1615B8B533}" dt="2024-10-23T06:30:41.714" v="65" actId="34807"/>
          <ac:spMkLst>
            <pc:docMk/>
            <pc:sldMk cId="126341543" sldId="2563"/>
            <ac:spMk id="6" creationId="{98C2055E-8239-3D0E-E30D-2300136D5B1D}"/>
          </ac:spMkLst>
        </pc:spChg>
        <pc:spChg chg="mod">
          <ac:chgData name="Vinoth C. Selvam (c)" userId="S::vinoth.c.selvam@avanade.com::1676911f-4125-435c-a888-23d1557ae477" providerId="AD" clId="Web-{A3B8F651-BBCB-4BE8-8944-DA1615B8B533}" dt="2024-10-23T06:30:41.714" v="65" actId="34807"/>
          <ac:spMkLst>
            <pc:docMk/>
            <pc:sldMk cId="126341543" sldId="2563"/>
            <ac:spMk id="7" creationId="{0409CB88-BC44-764B-E6C1-CDBEA5346C7B}"/>
          </ac:spMkLst>
        </pc:spChg>
        <pc:picChg chg="mod ord">
          <ac:chgData name="Vinoth C. Selvam (c)" userId="S::vinoth.c.selvam@avanade.com::1676911f-4125-435c-a888-23d1557ae477" providerId="AD" clId="Web-{A3B8F651-BBCB-4BE8-8944-DA1615B8B533}" dt="2024-10-23T06:30:41.714" v="65" actId="34807"/>
          <ac:picMkLst>
            <pc:docMk/>
            <pc:sldMk cId="126341543" sldId="2563"/>
            <ac:picMk id="8" creationId="{C8C8FABB-9A1A-4340-93C7-8D7DB894AFE4}"/>
          </ac:picMkLst>
        </pc:picChg>
      </pc:sldChg>
      <pc:sldChg chg="addSp delSp modSp add del mod modTransition modClrScheme addAnim delAnim chgLayout">
        <pc:chgData name="Vinoth C. Selvam (c)" userId="S::vinoth.c.selvam@avanade.com::1676911f-4125-435c-a888-23d1557ae477" providerId="AD" clId="Web-{A3B8F651-BBCB-4BE8-8944-DA1615B8B533}" dt="2024-10-23T06:28:18.990" v="63" actId="34807"/>
        <pc:sldMkLst>
          <pc:docMk/>
          <pc:sldMk cId="1480255264" sldId="2563"/>
        </pc:sldMkLst>
        <pc:spChg chg="mod">
          <ac:chgData name="Vinoth C. Selvam (c)" userId="S::vinoth.c.selvam@avanade.com::1676911f-4125-435c-a888-23d1557ae477" providerId="AD" clId="Web-{A3B8F651-BBCB-4BE8-8944-DA1615B8B533}" dt="2024-10-23T06:28:17.240" v="62" actId="34807"/>
          <ac:spMkLst>
            <pc:docMk/>
            <pc:sldMk cId="1480255264" sldId="2563"/>
            <ac:spMk id="2" creationId="{75035476-2F68-3AB2-EA42-05321D19EA1B}"/>
          </ac:spMkLst>
        </pc:spChg>
        <pc:spChg chg="mod">
          <ac:chgData name="Vinoth C. Selvam (c)" userId="S::vinoth.c.selvam@avanade.com::1676911f-4125-435c-a888-23d1557ae477" providerId="AD" clId="Web-{A3B8F651-BBCB-4BE8-8944-DA1615B8B533}" dt="2024-10-23T06:28:17.240" v="62" actId="34807"/>
          <ac:spMkLst>
            <pc:docMk/>
            <pc:sldMk cId="1480255264" sldId="2563"/>
            <ac:spMk id="4" creationId="{B241BFDB-88C8-1AF0-0005-B9439B3F91E0}"/>
          </ac:spMkLst>
        </pc:spChg>
        <pc:spChg chg="mod">
          <ac:chgData name="Vinoth C. Selvam (c)" userId="S::vinoth.c.selvam@avanade.com::1676911f-4125-435c-a888-23d1557ae477" providerId="AD" clId="Web-{A3B8F651-BBCB-4BE8-8944-DA1615B8B533}" dt="2024-10-23T06:28:17.240" v="62" actId="34807"/>
          <ac:spMkLst>
            <pc:docMk/>
            <pc:sldMk cId="1480255264" sldId="2563"/>
            <ac:spMk id="5" creationId="{374F526E-913A-8EDE-13B8-D48419CF9F75}"/>
          </ac:spMkLst>
        </pc:spChg>
        <pc:spChg chg="mod">
          <ac:chgData name="Vinoth C. Selvam (c)" userId="S::vinoth.c.selvam@avanade.com::1676911f-4125-435c-a888-23d1557ae477" providerId="AD" clId="Web-{A3B8F651-BBCB-4BE8-8944-DA1615B8B533}" dt="2024-10-23T06:28:17.240" v="62" actId="34807"/>
          <ac:spMkLst>
            <pc:docMk/>
            <pc:sldMk cId="1480255264" sldId="2563"/>
            <ac:spMk id="6" creationId="{49251D7A-52E7-8B2F-9B27-737CED326462}"/>
          </ac:spMkLst>
        </pc:spChg>
        <pc:spChg chg="add del mod">
          <ac:chgData name="Vinoth C. Selvam (c)" userId="S::vinoth.c.selvam@avanade.com::1676911f-4125-435c-a888-23d1557ae477" providerId="AD" clId="Web-{A3B8F651-BBCB-4BE8-8944-DA1615B8B533}" dt="2024-10-23T06:28:17.240" v="62" actId="34807"/>
          <ac:spMkLst>
            <pc:docMk/>
            <pc:sldMk cId="1480255264" sldId="2563"/>
            <ac:spMk id="11" creationId="{2116CC5B-86A2-6D62-1EC3-E5D8147D18B7}"/>
          </ac:spMkLst>
        </pc:spChg>
      </pc:sldChg>
      <pc:sldChg chg="add del">
        <pc:chgData name="Vinoth C. Selvam (c)" userId="S::vinoth.c.selvam@avanade.com::1676911f-4125-435c-a888-23d1557ae477" providerId="AD" clId="Web-{A3B8F651-BBCB-4BE8-8944-DA1615B8B533}" dt="2024-10-23T06:30:41.511" v="64" actId="34807"/>
        <pc:sldMkLst>
          <pc:docMk/>
          <pc:sldMk cId="2227458531" sldId="2563"/>
        </pc:sldMkLst>
      </pc:sldChg>
      <pc:sldChg chg="add del">
        <pc:chgData name="Vinoth C. Selvam (c)" userId="S::vinoth.c.selvam@avanade.com::1676911f-4125-435c-a888-23d1557ae477" providerId="AD" clId="Web-{A3B8F651-BBCB-4BE8-8944-DA1615B8B533}" dt="2024-10-23T06:30:41.511" v="64" actId="34807"/>
        <pc:sldMkLst>
          <pc:docMk/>
          <pc:sldMk cId="116395792" sldId="2564"/>
        </pc:sldMkLst>
      </pc:sldChg>
      <pc:sldChg chg="modSp add mod modTransition addAnim">
        <pc:chgData name="Vinoth C. Selvam (c)" userId="S::vinoth.c.selvam@avanade.com::1676911f-4125-435c-a888-23d1557ae477" providerId="AD" clId="Web-{A3B8F651-BBCB-4BE8-8944-DA1615B8B533}" dt="2024-10-23T06:30:41.714" v="71" actId="34807"/>
        <pc:sldMkLst>
          <pc:docMk/>
          <pc:sldMk cId="1247305700" sldId="2564"/>
        </pc:sldMkLst>
        <pc:spChg chg="mod">
          <ac:chgData name="Vinoth C. Selvam (c)" userId="S::vinoth.c.selvam@avanade.com::1676911f-4125-435c-a888-23d1557ae477" providerId="AD" clId="Web-{A3B8F651-BBCB-4BE8-8944-DA1615B8B533}" dt="2024-10-23T06:30:41.714" v="65" actId="34807"/>
          <ac:spMkLst>
            <pc:docMk/>
            <pc:sldMk cId="1247305700" sldId="2564"/>
            <ac:spMk id="2" creationId="{EA434670-90B3-257B-E3AC-52DA72EF001C}"/>
          </ac:spMkLst>
        </pc:spChg>
        <pc:spChg chg="mod">
          <ac:chgData name="Vinoth C. Selvam (c)" userId="S::vinoth.c.selvam@avanade.com::1676911f-4125-435c-a888-23d1557ae477" providerId="AD" clId="Web-{A3B8F651-BBCB-4BE8-8944-DA1615B8B533}" dt="2024-10-23T06:30:41.714" v="65" actId="34807"/>
          <ac:spMkLst>
            <pc:docMk/>
            <pc:sldMk cId="1247305700" sldId="2564"/>
            <ac:spMk id="4" creationId="{C96CFA3E-FC11-2AC3-902A-271A7C21F60E}"/>
          </ac:spMkLst>
        </pc:spChg>
        <pc:spChg chg="mod">
          <ac:chgData name="Vinoth C. Selvam (c)" userId="S::vinoth.c.selvam@avanade.com::1676911f-4125-435c-a888-23d1557ae477" providerId="AD" clId="Web-{A3B8F651-BBCB-4BE8-8944-DA1615B8B533}" dt="2024-10-23T06:30:41.714" v="65" actId="34807"/>
          <ac:spMkLst>
            <pc:docMk/>
            <pc:sldMk cId="1247305700" sldId="2564"/>
            <ac:spMk id="5" creationId="{A0AD965B-2455-00F6-EA45-B0CB05131C5F}"/>
          </ac:spMkLst>
        </pc:spChg>
        <pc:spChg chg="mod">
          <ac:chgData name="Vinoth C. Selvam (c)" userId="S::vinoth.c.selvam@avanade.com::1676911f-4125-435c-a888-23d1557ae477" providerId="AD" clId="Web-{A3B8F651-BBCB-4BE8-8944-DA1615B8B533}" dt="2024-10-23T06:30:41.714" v="65" actId="34807"/>
          <ac:spMkLst>
            <pc:docMk/>
            <pc:sldMk cId="1247305700" sldId="2564"/>
            <ac:spMk id="6" creationId="{2F929FC9-B5CE-7661-E3C4-DE7B9B54FE82}"/>
          </ac:spMkLst>
        </pc:spChg>
        <pc:spChg chg="mod">
          <ac:chgData name="Vinoth C. Selvam (c)" userId="S::vinoth.c.selvam@avanade.com::1676911f-4125-435c-a888-23d1557ae477" providerId="AD" clId="Web-{A3B8F651-BBCB-4BE8-8944-DA1615B8B533}" dt="2024-10-23T06:30:41.714" v="65" actId="34807"/>
          <ac:spMkLst>
            <pc:docMk/>
            <pc:sldMk cId="1247305700" sldId="2564"/>
            <ac:spMk id="7" creationId="{24E9E562-0E46-99FC-0484-493F613A858F}"/>
          </ac:spMkLst>
        </pc:spChg>
        <pc:picChg chg="mod">
          <ac:chgData name="Vinoth C. Selvam (c)" userId="S::vinoth.c.selvam@avanade.com::1676911f-4125-435c-a888-23d1557ae477" providerId="AD" clId="Web-{A3B8F651-BBCB-4BE8-8944-DA1615B8B533}" dt="2024-10-23T06:30:41.714" v="65" actId="34807"/>
          <ac:picMkLst>
            <pc:docMk/>
            <pc:sldMk cId="1247305700" sldId="2564"/>
            <ac:picMk id="8" creationId="{4C020665-190C-43E6-A7A2-2610B7C52A5F}"/>
          </ac:picMkLst>
        </pc:picChg>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3266786007" sldId="2564"/>
        </pc:sldMkLst>
        <pc:spChg chg="mod">
          <ac:chgData name="Vinoth C. Selvam (c)" userId="S::vinoth.c.selvam@avanade.com::1676911f-4125-435c-a888-23d1557ae477" providerId="AD" clId="Web-{A3B8F651-BBCB-4BE8-8944-DA1615B8B533}" dt="2024-10-23T06:28:17.240" v="62" actId="34807"/>
          <ac:spMkLst>
            <pc:docMk/>
            <pc:sldMk cId="3266786007" sldId="2564"/>
            <ac:spMk id="2" creationId="{BF5EA5BC-0493-33E1-E84F-75E9B36B5E5F}"/>
          </ac:spMkLst>
        </pc:spChg>
        <pc:spChg chg="mod">
          <ac:chgData name="Vinoth C. Selvam (c)" userId="S::vinoth.c.selvam@avanade.com::1676911f-4125-435c-a888-23d1557ae477" providerId="AD" clId="Web-{A3B8F651-BBCB-4BE8-8944-DA1615B8B533}" dt="2024-10-23T06:28:17.240" v="62" actId="34807"/>
          <ac:spMkLst>
            <pc:docMk/>
            <pc:sldMk cId="3266786007" sldId="2564"/>
            <ac:spMk id="4" creationId="{8DD82FCB-0898-7065-80A1-7BE112F89824}"/>
          </ac:spMkLst>
        </pc:spChg>
        <pc:spChg chg="mod">
          <ac:chgData name="Vinoth C. Selvam (c)" userId="S::vinoth.c.selvam@avanade.com::1676911f-4125-435c-a888-23d1557ae477" providerId="AD" clId="Web-{A3B8F651-BBCB-4BE8-8944-DA1615B8B533}" dt="2024-10-23T06:28:17.240" v="62" actId="34807"/>
          <ac:spMkLst>
            <pc:docMk/>
            <pc:sldMk cId="3266786007" sldId="2564"/>
            <ac:spMk id="5" creationId="{041DA16D-E378-63CD-E8AC-3F0769F8E77F}"/>
          </ac:spMkLst>
        </pc:spChg>
        <pc:spChg chg="mod">
          <ac:chgData name="Vinoth C. Selvam (c)" userId="S::vinoth.c.selvam@avanade.com::1676911f-4125-435c-a888-23d1557ae477" providerId="AD" clId="Web-{A3B8F651-BBCB-4BE8-8944-DA1615B8B533}" dt="2024-10-23T06:28:17.240" v="62" actId="34807"/>
          <ac:spMkLst>
            <pc:docMk/>
            <pc:sldMk cId="3266786007" sldId="2564"/>
            <ac:spMk id="6" creationId="{BEF18AB4-1EBC-EC29-A9FC-728F76B90959}"/>
          </ac:spMkLst>
        </pc:spChg>
        <pc:spChg chg="mod">
          <ac:chgData name="Vinoth C. Selvam (c)" userId="S::vinoth.c.selvam@avanade.com::1676911f-4125-435c-a888-23d1557ae477" providerId="AD" clId="Web-{A3B8F651-BBCB-4BE8-8944-DA1615B8B533}" dt="2024-10-23T06:28:17.240" v="62" actId="34807"/>
          <ac:spMkLst>
            <pc:docMk/>
            <pc:sldMk cId="3266786007" sldId="2564"/>
            <ac:spMk id="7" creationId="{EF32D010-A7D9-1D7E-83C7-0E93A50D4CD7}"/>
          </ac:spMkLst>
        </pc:spChg>
        <pc:picChg chg="mod">
          <ac:chgData name="Vinoth C. Selvam (c)" userId="S::vinoth.c.selvam@avanade.com::1676911f-4125-435c-a888-23d1557ae477" providerId="AD" clId="Web-{A3B8F651-BBCB-4BE8-8944-DA1615B8B533}" dt="2024-10-23T06:28:17.240" v="62" actId="34807"/>
          <ac:picMkLst>
            <pc:docMk/>
            <pc:sldMk cId="3266786007" sldId="2564"/>
            <ac:picMk id="8" creationId="{66F76B28-A984-4902-ACD6-BB216CEDA4FD}"/>
          </ac:picMkLst>
        </pc:picChg>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114475832" sldId="2565"/>
        </pc:sldMkLst>
        <pc:spChg chg="mod">
          <ac:chgData name="Vinoth C. Selvam (c)" userId="S::vinoth.c.selvam@avanade.com::1676911f-4125-435c-a888-23d1557ae477" providerId="AD" clId="Web-{A3B8F651-BBCB-4BE8-8944-DA1615B8B533}" dt="2024-10-23T06:28:17.240" v="62" actId="34807"/>
          <ac:spMkLst>
            <pc:docMk/>
            <pc:sldMk cId="114475832" sldId="2565"/>
            <ac:spMk id="2" creationId="{FFF0FE6E-9A7D-5C11-B0DD-6906F33D09C1}"/>
          </ac:spMkLst>
        </pc:spChg>
        <pc:spChg chg="mod">
          <ac:chgData name="Vinoth C. Selvam (c)" userId="S::vinoth.c.selvam@avanade.com::1676911f-4125-435c-a888-23d1557ae477" providerId="AD" clId="Web-{A3B8F651-BBCB-4BE8-8944-DA1615B8B533}" dt="2024-10-23T06:28:17.240" v="62" actId="34807"/>
          <ac:spMkLst>
            <pc:docMk/>
            <pc:sldMk cId="114475832" sldId="2565"/>
            <ac:spMk id="4" creationId="{A53FB75D-36B5-9C85-391D-CB7BAAFA6986}"/>
          </ac:spMkLst>
        </pc:spChg>
        <pc:spChg chg="mod">
          <ac:chgData name="Vinoth C. Selvam (c)" userId="S::vinoth.c.selvam@avanade.com::1676911f-4125-435c-a888-23d1557ae477" providerId="AD" clId="Web-{A3B8F651-BBCB-4BE8-8944-DA1615B8B533}" dt="2024-10-23T06:28:17.240" v="62" actId="34807"/>
          <ac:spMkLst>
            <pc:docMk/>
            <pc:sldMk cId="114475832" sldId="2565"/>
            <ac:spMk id="5" creationId="{B8D9DD77-0273-90BE-B9EE-F5BB45E342DC}"/>
          </ac:spMkLst>
        </pc:spChg>
        <pc:spChg chg="mod">
          <ac:chgData name="Vinoth C. Selvam (c)" userId="S::vinoth.c.selvam@avanade.com::1676911f-4125-435c-a888-23d1557ae477" providerId="AD" clId="Web-{A3B8F651-BBCB-4BE8-8944-DA1615B8B533}" dt="2024-10-23T06:28:17.240" v="62" actId="34807"/>
          <ac:spMkLst>
            <pc:docMk/>
            <pc:sldMk cId="114475832" sldId="2565"/>
            <ac:spMk id="6" creationId="{44B65667-69A9-F24B-A6C4-667C0DA7218B}"/>
          </ac:spMkLst>
        </pc:spChg>
        <pc:spChg chg="mod">
          <ac:chgData name="Vinoth C. Selvam (c)" userId="S::vinoth.c.selvam@avanade.com::1676911f-4125-435c-a888-23d1557ae477" providerId="AD" clId="Web-{A3B8F651-BBCB-4BE8-8944-DA1615B8B533}" dt="2024-10-23T06:28:17.240" v="62" actId="34807"/>
          <ac:spMkLst>
            <pc:docMk/>
            <pc:sldMk cId="114475832" sldId="2565"/>
            <ac:spMk id="7" creationId="{3C66099D-0ADF-0491-8719-87DDC57746D9}"/>
          </ac:spMkLst>
        </pc:spChg>
        <pc:picChg chg="mod">
          <ac:chgData name="Vinoth C. Selvam (c)" userId="S::vinoth.c.selvam@avanade.com::1676911f-4125-435c-a888-23d1557ae477" providerId="AD" clId="Web-{A3B8F651-BBCB-4BE8-8944-DA1615B8B533}" dt="2024-10-23T06:28:17.240" v="62" actId="34807"/>
          <ac:picMkLst>
            <pc:docMk/>
            <pc:sldMk cId="114475832" sldId="2565"/>
            <ac:picMk id="8" creationId="{D2333407-A00A-4917-B3D1-C6E827E22B05}"/>
          </ac:picMkLst>
        </pc:picChg>
      </pc:sldChg>
      <pc:sldChg chg="addSp modSp add mod modTransition modClrScheme addAnim chgLayout">
        <pc:chgData name="Vinoth C. Selvam (c)" userId="S::vinoth.c.selvam@avanade.com::1676911f-4125-435c-a888-23d1557ae477" providerId="AD" clId="Web-{A3B8F651-BBCB-4BE8-8944-DA1615B8B533}" dt="2024-10-23T06:30:41.714" v="72" actId="34807"/>
        <pc:sldMkLst>
          <pc:docMk/>
          <pc:sldMk cId="964989160" sldId="2565"/>
        </pc:sldMkLst>
        <pc:spChg chg="mod">
          <ac:chgData name="Vinoth C. Selvam (c)" userId="S::vinoth.c.selvam@avanade.com::1676911f-4125-435c-a888-23d1557ae477" providerId="AD" clId="Web-{A3B8F651-BBCB-4BE8-8944-DA1615B8B533}" dt="2024-10-23T06:30:41.714" v="65" actId="34807"/>
          <ac:spMkLst>
            <pc:docMk/>
            <pc:sldMk cId="964989160" sldId="2565"/>
            <ac:spMk id="2" creationId="{227981E7-E125-3D32-DED0-3EDE1EAE17ED}"/>
          </ac:spMkLst>
        </pc:spChg>
        <pc:spChg chg="mod">
          <ac:chgData name="Vinoth C. Selvam (c)" userId="S::vinoth.c.selvam@avanade.com::1676911f-4125-435c-a888-23d1557ae477" providerId="AD" clId="Web-{A3B8F651-BBCB-4BE8-8944-DA1615B8B533}" dt="2024-10-23T06:30:41.714" v="65" actId="34807"/>
          <ac:spMkLst>
            <pc:docMk/>
            <pc:sldMk cId="964989160" sldId="2565"/>
            <ac:spMk id="4" creationId="{73B7A361-6CC5-AEC3-D052-E63E91A2AE54}"/>
          </ac:spMkLst>
        </pc:spChg>
        <pc:spChg chg="mod">
          <ac:chgData name="Vinoth C. Selvam (c)" userId="S::vinoth.c.selvam@avanade.com::1676911f-4125-435c-a888-23d1557ae477" providerId="AD" clId="Web-{A3B8F651-BBCB-4BE8-8944-DA1615B8B533}" dt="2024-10-23T06:30:41.714" v="65" actId="34807"/>
          <ac:spMkLst>
            <pc:docMk/>
            <pc:sldMk cId="964989160" sldId="2565"/>
            <ac:spMk id="5" creationId="{EC7D2C6C-308D-C2B2-625C-7414202B006E}"/>
          </ac:spMkLst>
        </pc:spChg>
        <pc:spChg chg="mod">
          <ac:chgData name="Vinoth C. Selvam (c)" userId="S::vinoth.c.selvam@avanade.com::1676911f-4125-435c-a888-23d1557ae477" providerId="AD" clId="Web-{A3B8F651-BBCB-4BE8-8944-DA1615B8B533}" dt="2024-10-23T06:30:41.714" v="65" actId="34807"/>
          <ac:spMkLst>
            <pc:docMk/>
            <pc:sldMk cId="964989160" sldId="2565"/>
            <ac:spMk id="6" creationId="{BC6CBA6A-1342-2F03-411F-5DB8E3FFC2F9}"/>
          </ac:spMkLst>
        </pc:spChg>
        <pc:spChg chg="add mod">
          <ac:chgData name="Vinoth C. Selvam (c)" userId="S::vinoth.c.selvam@avanade.com::1676911f-4125-435c-a888-23d1557ae477" providerId="AD" clId="Web-{A3B8F651-BBCB-4BE8-8944-DA1615B8B533}" dt="2024-10-23T06:30:41.714" v="65" actId="34807"/>
          <ac:spMkLst>
            <pc:docMk/>
            <pc:sldMk cId="964989160" sldId="2565"/>
            <ac:spMk id="11" creationId="{9271A7E0-431E-1F9B-0172-5F5792FA681D}"/>
          </ac:spMkLst>
        </pc:spChg>
      </pc:sldChg>
      <pc:sldChg chg="add del">
        <pc:chgData name="Vinoth C. Selvam (c)" userId="S::vinoth.c.selvam@avanade.com::1676911f-4125-435c-a888-23d1557ae477" providerId="AD" clId="Web-{A3B8F651-BBCB-4BE8-8944-DA1615B8B533}" dt="2024-10-23T06:30:41.511" v="64" actId="34807"/>
        <pc:sldMkLst>
          <pc:docMk/>
          <pc:sldMk cId="2052754416" sldId="2565"/>
        </pc:sldMkLst>
      </pc:sldChg>
      <pc:sldChg chg="add del">
        <pc:chgData name="Vinoth C. Selvam (c)" userId="S::vinoth.c.selvam@avanade.com::1676911f-4125-435c-a888-23d1557ae477" providerId="AD" clId="Web-{A3B8F651-BBCB-4BE8-8944-DA1615B8B533}" dt="2024-10-23T06:30:41.511" v="64" actId="34807"/>
        <pc:sldMkLst>
          <pc:docMk/>
          <pc:sldMk cId="746257057" sldId="2566"/>
        </pc:sldMkLst>
      </pc:sldChg>
      <pc:sldChg chg="modSp add mod modTransition addAnim">
        <pc:chgData name="Vinoth C. Selvam (c)" userId="S::vinoth.c.selvam@avanade.com::1676911f-4125-435c-a888-23d1557ae477" providerId="AD" clId="Web-{A3B8F651-BBCB-4BE8-8944-DA1615B8B533}" dt="2024-10-23T06:30:41.714" v="73" actId="34807"/>
        <pc:sldMkLst>
          <pc:docMk/>
          <pc:sldMk cId="882358926" sldId="2566"/>
        </pc:sldMkLst>
        <pc:spChg chg="mod">
          <ac:chgData name="Vinoth C. Selvam (c)" userId="S::vinoth.c.selvam@avanade.com::1676911f-4125-435c-a888-23d1557ae477" providerId="AD" clId="Web-{A3B8F651-BBCB-4BE8-8944-DA1615B8B533}" dt="2024-10-23T06:30:41.714" v="65" actId="34807"/>
          <ac:spMkLst>
            <pc:docMk/>
            <pc:sldMk cId="882358926" sldId="2566"/>
            <ac:spMk id="2" creationId="{033D6363-E496-2C38-14EC-0F8A381DB1FB}"/>
          </ac:spMkLst>
        </pc:spChg>
        <pc:spChg chg="mod">
          <ac:chgData name="Vinoth C. Selvam (c)" userId="S::vinoth.c.selvam@avanade.com::1676911f-4125-435c-a888-23d1557ae477" providerId="AD" clId="Web-{A3B8F651-BBCB-4BE8-8944-DA1615B8B533}" dt="2024-10-23T06:30:41.714" v="65" actId="34807"/>
          <ac:spMkLst>
            <pc:docMk/>
            <pc:sldMk cId="882358926" sldId="2566"/>
            <ac:spMk id="4" creationId="{E031995F-D0D2-8CA8-DC39-473028199F6B}"/>
          </ac:spMkLst>
        </pc:spChg>
        <pc:spChg chg="mod">
          <ac:chgData name="Vinoth C. Selvam (c)" userId="S::vinoth.c.selvam@avanade.com::1676911f-4125-435c-a888-23d1557ae477" providerId="AD" clId="Web-{A3B8F651-BBCB-4BE8-8944-DA1615B8B533}" dt="2024-10-23T06:30:41.714" v="65" actId="34807"/>
          <ac:spMkLst>
            <pc:docMk/>
            <pc:sldMk cId="882358926" sldId="2566"/>
            <ac:spMk id="5" creationId="{9D6183CE-4383-01D6-1D35-E4BBAFF4CD80}"/>
          </ac:spMkLst>
        </pc:spChg>
        <pc:spChg chg="mod">
          <ac:chgData name="Vinoth C. Selvam (c)" userId="S::vinoth.c.selvam@avanade.com::1676911f-4125-435c-a888-23d1557ae477" providerId="AD" clId="Web-{A3B8F651-BBCB-4BE8-8944-DA1615B8B533}" dt="2024-10-23T06:30:41.714" v="65" actId="34807"/>
          <ac:spMkLst>
            <pc:docMk/>
            <pc:sldMk cId="882358926" sldId="2566"/>
            <ac:spMk id="6" creationId="{1A11CBF0-D395-EB81-7DD5-653A5FD47143}"/>
          </ac:spMkLst>
        </pc:spChg>
        <pc:spChg chg="mod">
          <ac:chgData name="Vinoth C. Selvam (c)" userId="S::vinoth.c.selvam@avanade.com::1676911f-4125-435c-a888-23d1557ae477" providerId="AD" clId="Web-{A3B8F651-BBCB-4BE8-8944-DA1615B8B533}" dt="2024-10-23T06:30:41.714" v="65" actId="34807"/>
          <ac:spMkLst>
            <pc:docMk/>
            <pc:sldMk cId="882358926" sldId="2566"/>
            <ac:spMk id="7" creationId="{AE8B2C5F-6AD8-B1C5-F6CF-072F3D969F67}"/>
          </ac:spMkLst>
        </pc:spChg>
        <pc:picChg chg="mod">
          <ac:chgData name="Vinoth C. Selvam (c)" userId="S::vinoth.c.selvam@avanade.com::1676911f-4125-435c-a888-23d1557ae477" providerId="AD" clId="Web-{A3B8F651-BBCB-4BE8-8944-DA1615B8B533}" dt="2024-10-23T06:30:41.714" v="65" actId="34807"/>
          <ac:picMkLst>
            <pc:docMk/>
            <pc:sldMk cId="882358926" sldId="2566"/>
            <ac:picMk id="8" creationId="{88E5CB2C-E645-4B88-8B9F-A9C002F17180}"/>
          </ac:picMkLst>
        </pc:picChg>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3560106015" sldId="2566"/>
        </pc:sldMkLst>
        <pc:spChg chg="mod">
          <ac:chgData name="Vinoth C. Selvam (c)" userId="S::vinoth.c.selvam@avanade.com::1676911f-4125-435c-a888-23d1557ae477" providerId="AD" clId="Web-{A3B8F651-BBCB-4BE8-8944-DA1615B8B533}" dt="2024-10-23T06:28:17.240" v="62" actId="34807"/>
          <ac:spMkLst>
            <pc:docMk/>
            <pc:sldMk cId="3560106015" sldId="2566"/>
            <ac:spMk id="2" creationId="{42C886C5-FC4F-02B8-B7EE-F31FCA23B140}"/>
          </ac:spMkLst>
        </pc:spChg>
        <pc:spChg chg="mod">
          <ac:chgData name="Vinoth C. Selvam (c)" userId="S::vinoth.c.selvam@avanade.com::1676911f-4125-435c-a888-23d1557ae477" providerId="AD" clId="Web-{A3B8F651-BBCB-4BE8-8944-DA1615B8B533}" dt="2024-10-23T06:28:17.240" v="62" actId="34807"/>
          <ac:spMkLst>
            <pc:docMk/>
            <pc:sldMk cId="3560106015" sldId="2566"/>
            <ac:spMk id="4" creationId="{CFA4C6B7-2BE5-34C4-E1FE-0E5ED124FA42}"/>
          </ac:spMkLst>
        </pc:spChg>
        <pc:spChg chg="mod">
          <ac:chgData name="Vinoth C. Selvam (c)" userId="S::vinoth.c.selvam@avanade.com::1676911f-4125-435c-a888-23d1557ae477" providerId="AD" clId="Web-{A3B8F651-BBCB-4BE8-8944-DA1615B8B533}" dt="2024-10-23T06:28:17.240" v="62" actId="34807"/>
          <ac:spMkLst>
            <pc:docMk/>
            <pc:sldMk cId="3560106015" sldId="2566"/>
            <ac:spMk id="5" creationId="{CCD3FAC2-0C6F-3540-9F9B-A4721B94A3AB}"/>
          </ac:spMkLst>
        </pc:spChg>
        <pc:spChg chg="mod">
          <ac:chgData name="Vinoth C. Selvam (c)" userId="S::vinoth.c.selvam@avanade.com::1676911f-4125-435c-a888-23d1557ae477" providerId="AD" clId="Web-{A3B8F651-BBCB-4BE8-8944-DA1615B8B533}" dt="2024-10-23T06:28:17.240" v="62" actId="34807"/>
          <ac:spMkLst>
            <pc:docMk/>
            <pc:sldMk cId="3560106015" sldId="2566"/>
            <ac:spMk id="6" creationId="{D0362BE5-1F18-8FBF-8F60-212B7FDC9E90}"/>
          </ac:spMkLst>
        </pc:spChg>
        <pc:spChg chg="mod">
          <ac:chgData name="Vinoth C. Selvam (c)" userId="S::vinoth.c.selvam@avanade.com::1676911f-4125-435c-a888-23d1557ae477" providerId="AD" clId="Web-{A3B8F651-BBCB-4BE8-8944-DA1615B8B533}" dt="2024-10-23T06:28:17.240" v="62" actId="34807"/>
          <ac:spMkLst>
            <pc:docMk/>
            <pc:sldMk cId="3560106015" sldId="2566"/>
            <ac:spMk id="7" creationId="{F700894B-EA98-F156-573F-BA989813C007}"/>
          </ac:spMkLst>
        </pc:spChg>
        <pc:picChg chg="mod">
          <ac:chgData name="Vinoth C. Selvam (c)" userId="S::vinoth.c.selvam@avanade.com::1676911f-4125-435c-a888-23d1557ae477" providerId="AD" clId="Web-{A3B8F651-BBCB-4BE8-8944-DA1615B8B533}" dt="2024-10-23T06:28:17.240" v="62" actId="34807"/>
          <ac:picMkLst>
            <pc:docMk/>
            <pc:sldMk cId="3560106015" sldId="2566"/>
            <ac:picMk id="8" creationId="{99FF5CB1-5CEC-47C9-B5F4-16AF1B5336F2}"/>
          </ac:picMkLst>
        </pc:picChg>
      </pc:sldChg>
      <pc:sldChg chg="add del">
        <pc:chgData name="Vinoth C. Selvam (c)" userId="S::vinoth.c.selvam@avanade.com::1676911f-4125-435c-a888-23d1557ae477" providerId="AD" clId="Web-{A3B8F651-BBCB-4BE8-8944-DA1615B8B533}" dt="2024-10-23T06:30:41.511" v="64" actId="34807"/>
        <pc:sldMkLst>
          <pc:docMk/>
          <pc:sldMk cId="2580464543" sldId="2567"/>
        </pc:sldMkLst>
      </pc:sldChg>
      <pc:sldChg chg="modSp add mod modTransition addAnim">
        <pc:chgData name="Vinoth C. Selvam (c)" userId="S::vinoth.c.selvam@avanade.com::1676911f-4125-435c-a888-23d1557ae477" providerId="AD" clId="Web-{A3B8F651-BBCB-4BE8-8944-DA1615B8B533}" dt="2024-10-23T06:30:41.714" v="74" actId="34807"/>
        <pc:sldMkLst>
          <pc:docMk/>
          <pc:sldMk cId="2633602851" sldId="2567"/>
        </pc:sldMkLst>
        <pc:spChg chg="mod">
          <ac:chgData name="Vinoth C. Selvam (c)" userId="S::vinoth.c.selvam@avanade.com::1676911f-4125-435c-a888-23d1557ae477" providerId="AD" clId="Web-{A3B8F651-BBCB-4BE8-8944-DA1615B8B533}" dt="2024-10-23T06:30:41.714" v="65" actId="34807"/>
          <ac:spMkLst>
            <pc:docMk/>
            <pc:sldMk cId="2633602851" sldId="2567"/>
            <ac:spMk id="2" creationId="{042E23B9-9467-2279-7928-BB39E3EE107F}"/>
          </ac:spMkLst>
        </pc:spChg>
        <pc:spChg chg="mod">
          <ac:chgData name="Vinoth C. Selvam (c)" userId="S::vinoth.c.selvam@avanade.com::1676911f-4125-435c-a888-23d1557ae477" providerId="AD" clId="Web-{A3B8F651-BBCB-4BE8-8944-DA1615B8B533}" dt="2024-10-23T06:30:41.714" v="65" actId="34807"/>
          <ac:spMkLst>
            <pc:docMk/>
            <pc:sldMk cId="2633602851" sldId="2567"/>
            <ac:spMk id="4" creationId="{B7CBAC08-8935-E240-1C96-C3DC8FF33FEB}"/>
          </ac:spMkLst>
        </pc:spChg>
        <pc:spChg chg="mod">
          <ac:chgData name="Vinoth C. Selvam (c)" userId="S::vinoth.c.selvam@avanade.com::1676911f-4125-435c-a888-23d1557ae477" providerId="AD" clId="Web-{A3B8F651-BBCB-4BE8-8944-DA1615B8B533}" dt="2024-10-23T06:30:41.714" v="65" actId="34807"/>
          <ac:spMkLst>
            <pc:docMk/>
            <pc:sldMk cId="2633602851" sldId="2567"/>
            <ac:spMk id="5" creationId="{AE13FD72-3AF4-7C19-40CF-4EAC018ACD8B}"/>
          </ac:spMkLst>
        </pc:spChg>
        <pc:spChg chg="mod">
          <ac:chgData name="Vinoth C. Selvam (c)" userId="S::vinoth.c.selvam@avanade.com::1676911f-4125-435c-a888-23d1557ae477" providerId="AD" clId="Web-{A3B8F651-BBCB-4BE8-8944-DA1615B8B533}" dt="2024-10-23T06:30:41.714" v="65" actId="34807"/>
          <ac:spMkLst>
            <pc:docMk/>
            <pc:sldMk cId="2633602851" sldId="2567"/>
            <ac:spMk id="6" creationId="{B3EAADEA-1A86-E636-8D19-C84F8936520C}"/>
          </ac:spMkLst>
        </pc:spChg>
        <pc:spChg chg="mod">
          <ac:chgData name="Vinoth C. Selvam (c)" userId="S::vinoth.c.selvam@avanade.com::1676911f-4125-435c-a888-23d1557ae477" providerId="AD" clId="Web-{A3B8F651-BBCB-4BE8-8944-DA1615B8B533}" dt="2024-10-23T06:30:41.714" v="65" actId="34807"/>
          <ac:spMkLst>
            <pc:docMk/>
            <pc:sldMk cId="2633602851" sldId="2567"/>
            <ac:spMk id="7" creationId="{D84DB042-CB65-04AA-659B-1A6163754F30}"/>
          </ac:spMkLst>
        </pc:spChg>
        <pc:picChg chg="mod">
          <ac:chgData name="Vinoth C. Selvam (c)" userId="S::vinoth.c.selvam@avanade.com::1676911f-4125-435c-a888-23d1557ae477" providerId="AD" clId="Web-{A3B8F651-BBCB-4BE8-8944-DA1615B8B533}" dt="2024-10-23T06:30:41.714" v="65" actId="34807"/>
          <ac:picMkLst>
            <pc:docMk/>
            <pc:sldMk cId="2633602851" sldId="2567"/>
            <ac:picMk id="8" creationId="{C9004A77-58F9-4598-B60E-B333E9C9ECEA}"/>
          </ac:picMkLst>
        </pc:picChg>
      </pc:sldChg>
      <pc:sldChg chg="addSp delSp modSp add del mod modTransition modClrScheme addAnim delAnim chgLayout">
        <pc:chgData name="Vinoth C. Selvam (c)" userId="S::vinoth.c.selvam@avanade.com::1676911f-4125-435c-a888-23d1557ae477" providerId="AD" clId="Web-{A3B8F651-BBCB-4BE8-8944-DA1615B8B533}" dt="2024-10-23T06:28:18.990" v="63" actId="34807"/>
        <pc:sldMkLst>
          <pc:docMk/>
          <pc:sldMk cId="4216219730" sldId="2567"/>
        </pc:sldMkLst>
        <pc:spChg chg="mod">
          <ac:chgData name="Vinoth C. Selvam (c)" userId="S::vinoth.c.selvam@avanade.com::1676911f-4125-435c-a888-23d1557ae477" providerId="AD" clId="Web-{A3B8F651-BBCB-4BE8-8944-DA1615B8B533}" dt="2024-10-23T06:28:17.240" v="62" actId="34807"/>
          <ac:spMkLst>
            <pc:docMk/>
            <pc:sldMk cId="4216219730" sldId="2567"/>
            <ac:spMk id="2" creationId="{D4263909-A236-E139-BBCD-8A7A239DCD62}"/>
          </ac:spMkLst>
        </pc:spChg>
        <pc:spChg chg="mod">
          <ac:chgData name="Vinoth C. Selvam (c)" userId="S::vinoth.c.selvam@avanade.com::1676911f-4125-435c-a888-23d1557ae477" providerId="AD" clId="Web-{A3B8F651-BBCB-4BE8-8944-DA1615B8B533}" dt="2024-10-23T06:28:17.240" v="62" actId="34807"/>
          <ac:spMkLst>
            <pc:docMk/>
            <pc:sldMk cId="4216219730" sldId="2567"/>
            <ac:spMk id="4" creationId="{464074E6-EB01-85B5-F823-2F65F36B9BFB}"/>
          </ac:spMkLst>
        </pc:spChg>
        <pc:spChg chg="mod">
          <ac:chgData name="Vinoth C. Selvam (c)" userId="S::vinoth.c.selvam@avanade.com::1676911f-4125-435c-a888-23d1557ae477" providerId="AD" clId="Web-{A3B8F651-BBCB-4BE8-8944-DA1615B8B533}" dt="2024-10-23T06:28:17.240" v="62" actId="34807"/>
          <ac:spMkLst>
            <pc:docMk/>
            <pc:sldMk cId="4216219730" sldId="2567"/>
            <ac:spMk id="5" creationId="{A1F38308-6FD0-85ED-F283-44B01BB74953}"/>
          </ac:spMkLst>
        </pc:spChg>
        <pc:spChg chg="mod">
          <ac:chgData name="Vinoth C. Selvam (c)" userId="S::vinoth.c.selvam@avanade.com::1676911f-4125-435c-a888-23d1557ae477" providerId="AD" clId="Web-{A3B8F651-BBCB-4BE8-8944-DA1615B8B533}" dt="2024-10-23T06:28:17.240" v="62" actId="34807"/>
          <ac:spMkLst>
            <pc:docMk/>
            <pc:sldMk cId="4216219730" sldId="2567"/>
            <ac:spMk id="6" creationId="{DA22456F-8352-4946-1BE5-B841D9A8BD0A}"/>
          </ac:spMkLst>
        </pc:spChg>
        <pc:spChg chg="add del mod">
          <ac:chgData name="Vinoth C. Selvam (c)" userId="S::vinoth.c.selvam@avanade.com::1676911f-4125-435c-a888-23d1557ae477" providerId="AD" clId="Web-{A3B8F651-BBCB-4BE8-8944-DA1615B8B533}" dt="2024-10-23T06:28:17.240" v="62" actId="34807"/>
          <ac:spMkLst>
            <pc:docMk/>
            <pc:sldMk cId="4216219730" sldId="2567"/>
            <ac:spMk id="11" creationId="{BC144F0D-0001-D4B6-9C3E-DEB641646378}"/>
          </ac:spMkLst>
        </pc:spChg>
      </pc:sldChg>
      <pc:sldChg chg="modSp add mod modTransition addAnim">
        <pc:chgData name="Vinoth C. Selvam (c)" userId="S::vinoth.c.selvam@avanade.com::1676911f-4125-435c-a888-23d1557ae477" providerId="AD" clId="Web-{A3B8F651-BBCB-4BE8-8944-DA1615B8B533}" dt="2024-10-23T06:30:41.714" v="75" actId="34807"/>
        <pc:sldMkLst>
          <pc:docMk/>
          <pc:sldMk cId="2102416297" sldId="2568"/>
        </pc:sldMkLst>
        <pc:spChg chg="mod">
          <ac:chgData name="Vinoth C. Selvam (c)" userId="S::vinoth.c.selvam@avanade.com::1676911f-4125-435c-a888-23d1557ae477" providerId="AD" clId="Web-{A3B8F651-BBCB-4BE8-8944-DA1615B8B533}" dt="2024-10-23T06:30:41.714" v="65" actId="34807"/>
          <ac:spMkLst>
            <pc:docMk/>
            <pc:sldMk cId="2102416297" sldId="2568"/>
            <ac:spMk id="2" creationId="{4B68729B-D01C-FBDD-C435-FC67EFF0B4DD}"/>
          </ac:spMkLst>
        </pc:spChg>
        <pc:spChg chg="mod">
          <ac:chgData name="Vinoth C. Selvam (c)" userId="S::vinoth.c.selvam@avanade.com::1676911f-4125-435c-a888-23d1557ae477" providerId="AD" clId="Web-{A3B8F651-BBCB-4BE8-8944-DA1615B8B533}" dt="2024-10-23T06:30:41.714" v="65" actId="34807"/>
          <ac:spMkLst>
            <pc:docMk/>
            <pc:sldMk cId="2102416297" sldId="2568"/>
            <ac:spMk id="4" creationId="{8A925802-89BF-65B8-100B-8327AC2B4200}"/>
          </ac:spMkLst>
        </pc:spChg>
        <pc:spChg chg="mod">
          <ac:chgData name="Vinoth C. Selvam (c)" userId="S::vinoth.c.selvam@avanade.com::1676911f-4125-435c-a888-23d1557ae477" providerId="AD" clId="Web-{A3B8F651-BBCB-4BE8-8944-DA1615B8B533}" dt="2024-10-23T06:30:41.714" v="65" actId="34807"/>
          <ac:spMkLst>
            <pc:docMk/>
            <pc:sldMk cId="2102416297" sldId="2568"/>
            <ac:spMk id="5" creationId="{8C0FDDF0-7380-1AB3-BB6E-0A3C20D54A01}"/>
          </ac:spMkLst>
        </pc:spChg>
        <pc:spChg chg="mod">
          <ac:chgData name="Vinoth C. Selvam (c)" userId="S::vinoth.c.selvam@avanade.com::1676911f-4125-435c-a888-23d1557ae477" providerId="AD" clId="Web-{A3B8F651-BBCB-4BE8-8944-DA1615B8B533}" dt="2024-10-23T06:30:41.714" v="65" actId="34807"/>
          <ac:spMkLst>
            <pc:docMk/>
            <pc:sldMk cId="2102416297" sldId="2568"/>
            <ac:spMk id="6" creationId="{7D789BD8-0AEA-5ED8-32E7-7987BE275FAE}"/>
          </ac:spMkLst>
        </pc:spChg>
        <pc:spChg chg="mod">
          <ac:chgData name="Vinoth C. Selvam (c)" userId="S::vinoth.c.selvam@avanade.com::1676911f-4125-435c-a888-23d1557ae477" providerId="AD" clId="Web-{A3B8F651-BBCB-4BE8-8944-DA1615B8B533}" dt="2024-10-23T06:30:41.714" v="65" actId="34807"/>
          <ac:spMkLst>
            <pc:docMk/>
            <pc:sldMk cId="2102416297" sldId="2568"/>
            <ac:spMk id="7" creationId="{E4BDB8B3-813A-716B-E79B-6D93B3DCBE03}"/>
          </ac:spMkLst>
        </pc:spChg>
        <pc:picChg chg="mod">
          <ac:chgData name="Vinoth C. Selvam (c)" userId="S::vinoth.c.selvam@avanade.com::1676911f-4125-435c-a888-23d1557ae477" providerId="AD" clId="Web-{A3B8F651-BBCB-4BE8-8944-DA1615B8B533}" dt="2024-10-23T06:30:41.714" v="65" actId="34807"/>
          <ac:picMkLst>
            <pc:docMk/>
            <pc:sldMk cId="2102416297" sldId="2568"/>
            <ac:picMk id="8" creationId="{6F9FB0EE-84DF-4307-BF67-6106C365FCF8}"/>
          </ac:picMkLst>
        </pc:picChg>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3096942117" sldId="2568"/>
        </pc:sldMkLst>
        <pc:spChg chg="mod">
          <ac:chgData name="Vinoth C. Selvam (c)" userId="S::vinoth.c.selvam@avanade.com::1676911f-4125-435c-a888-23d1557ae477" providerId="AD" clId="Web-{A3B8F651-BBCB-4BE8-8944-DA1615B8B533}" dt="2024-10-23T06:28:17.240" v="62" actId="34807"/>
          <ac:spMkLst>
            <pc:docMk/>
            <pc:sldMk cId="3096942117" sldId="2568"/>
            <ac:spMk id="2" creationId="{02CA1A57-2E69-2769-D5F8-E14F49B4824D}"/>
          </ac:spMkLst>
        </pc:spChg>
        <pc:spChg chg="mod">
          <ac:chgData name="Vinoth C. Selvam (c)" userId="S::vinoth.c.selvam@avanade.com::1676911f-4125-435c-a888-23d1557ae477" providerId="AD" clId="Web-{A3B8F651-BBCB-4BE8-8944-DA1615B8B533}" dt="2024-10-23T06:28:17.240" v="62" actId="34807"/>
          <ac:spMkLst>
            <pc:docMk/>
            <pc:sldMk cId="3096942117" sldId="2568"/>
            <ac:spMk id="4" creationId="{81705095-C165-A727-04BA-2120E21F31C4}"/>
          </ac:spMkLst>
        </pc:spChg>
        <pc:spChg chg="mod">
          <ac:chgData name="Vinoth C. Selvam (c)" userId="S::vinoth.c.selvam@avanade.com::1676911f-4125-435c-a888-23d1557ae477" providerId="AD" clId="Web-{A3B8F651-BBCB-4BE8-8944-DA1615B8B533}" dt="2024-10-23T06:28:17.240" v="62" actId="34807"/>
          <ac:spMkLst>
            <pc:docMk/>
            <pc:sldMk cId="3096942117" sldId="2568"/>
            <ac:spMk id="5" creationId="{FAFA5CDE-DFE4-BE1D-70C3-79A57581087B}"/>
          </ac:spMkLst>
        </pc:spChg>
        <pc:spChg chg="mod">
          <ac:chgData name="Vinoth C. Selvam (c)" userId="S::vinoth.c.selvam@avanade.com::1676911f-4125-435c-a888-23d1557ae477" providerId="AD" clId="Web-{A3B8F651-BBCB-4BE8-8944-DA1615B8B533}" dt="2024-10-23T06:28:17.240" v="62" actId="34807"/>
          <ac:spMkLst>
            <pc:docMk/>
            <pc:sldMk cId="3096942117" sldId="2568"/>
            <ac:spMk id="6" creationId="{5B859382-2C59-A679-76D5-956FFBCC416D}"/>
          </ac:spMkLst>
        </pc:spChg>
        <pc:spChg chg="mod">
          <ac:chgData name="Vinoth C. Selvam (c)" userId="S::vinoth.c.selvam@avanade.com::1676911f-4125-435c-a888-23d1557ae477" providerId="AD" clId="Web-{A3B8F651-BBCB-4BE8-8944-DA1615B8B533}" dt="2024-10-23T06:28:17.240" v="62" actId="34807"/>
          <ac:spMkLst>
            <pc:docMk/>
            <pc:sldMk cId="3096942117" sldId="2568"/>
            <ac:spMk id="7" creationId="{8BE15FA1-0A10-E82F-4792-23BCCBEC3527}"/>
          </ac:spMkLst>
        </pc:spChg>
        <pc:picChg chg="mod">
          <ac:chgData name="Vinoth C. Selvam (c)" userId="S::vinoth.c.selvam@avanade.com::1676911f-4125-435c-a888-23d1557ae477" providerId="AD" clId="Web-{A3B8F651-BBCB-4BE8-8944-DA1615B8B533}" dt="2024-10-23T06:28:17.240" v="62" actId="34807"/>
          <ac:picMkLst>
            <pc:docMk/>
            <pc:sldMk cId="3096942117" sldId="2568"/>
            <ac:picMk id="8" creationId="{CC014616-D931-4649-95E8-13C1E84CB381}"/>
          </ac:picMkLst>
        </pc:picChg>
      </pc:sldChg>
      <pc:sldChg chg="add del">
        <pc:chgData name="Vinoth C. Selvam (c)" userId="S::vinoth.c.selvam@avanade.com::1676911f-4125-435c-a888-23d1557ae477" providerId="AD" clId="Web-{A3B8F651-BBCB-4BE8-8944-DA1615B8B533}" dt="2024-10-23T06:30:41.511" v="64" actId="34807"/>
        <pc:sldMkLst>
          <pc:docMk/>
          <pc:sldMk cId="3310424801" sldId="2568"/>
        </pc:sldMkLst>
      </pc:sldChg>
      <pc:sldChg chg="addSp modSp add mod modTransition modClrScheme addAnim chgLayout">
        <pc:chgData name="Vinoth C. Selvam (c)" userId="S::vinoth.c.selvam@avanade.com::1676911f-4125-435c-a888-23d1557ae477" providerId="AD" clId="Web-{A3B8F651-BBCB-4BE8-8944-DA1615B8B533}" dt="2024-10-23T06:30:41.714" v="76" actId="34807"/>
        <pc:sldMkLst>
          <pc:docMk/>
          <pc:sldMk cId="1438826344" sldId="2569"/>
        </pc:sldMkLst>
        <pc:spChg chg="mod">
          <ac:chgData name="Vinoth C. Selvam (c)" userId="S::vinoth.c.selvam@avanade.com::1676911f-4125-435c-a888-23d1557ae477" providerId="AD" clId="Web-{A3B8F651-BBCB-4BE8-8944-DA1615B8B533}" dt="2024-10-23T06:30:41.714" v="65" actId="34807"/>
          <ac:spMkLst>
            <pc:docMk/>
            <pc:sldMk cId="1438826344" sldId="2569"/>
            <ac:spMk id="2" creationId="{952669C3-0AFF-3538-81E9-DBC088A6A77D}"/>
          </ac:spMkLst>
        </pc:spChg>
        <pc:spChg chg="mod">
          <ac:chgData name="Vinoth C. Selvam (c)" userId="S::vinoth.c.selvam@avanade.com::1676911f-4125-435c-a888-23d1557ae477" providerId="AD" clId="Web-{A3B8F651-BBCB-4BE8-8944-DA1615B8B533}" dt="2024-10-23T06:30:41.714" v="65" actId="34807"/>
          <ac:spMkLst>
            <pc:docMk/>
            <pc:sldMk cId="1438826344" sldId="2569"/>
            <ac:spMk id="4" creationId="{ED3BCEBF-1103-7F7D-DCF3-123FB6BB5CBE}"/>
          </ac:spMkLst>
        </pc:spChg>
        <pc:spChg chg="mod">
          <ac:chgData name="Vinoth C. Selvam (c)" userId="S::vinoth.c.selvam@avanade.com::1676911f-4125-435c-a888-23d1557ae477" providerId="AD" clId="Web-{A3B8F651-BBCB-4BE8-8944-DA1615B8B533}" dt="2024-10-23T06:30:41.714" v="65" actId="34807"/>
          <ac:spMkLst>
            <pc:docMk/>
            <pc:sldMk cId="1438826344" sldId="2569"/>
            <ac:spMk id="5" creationId="{9E6686F7-F1B7-91D5-08D9-FC5AFB040BCF}"/>
          </ac:spMkLst>
        </pc:spChg>
        <pc:spChg chg="mod">
          <ac:chgData name="Vinoth C. Selvam (c)" userId="S::vinoth.c.selvam@avanade.com::1676911f-4125-435c-a888-23d1557ae477" providerId="AD" clId="Web-{A3B8F651-BBCB-4BE8-8944-DA1615B8B533}" dt="2024-10-23T06:30:41.714" v="65" actId="34807"/>
          <ac:spMkLst>
            <pc:docMk/>
            <pc:sldMk cId="1438826344" sldId="2569"/>
            <ac:spMk id="6" creationId="{5F9E6B47-1F00-735B-6D44-6A1755FD48A0}"/>
          </ac:spMkLst>
        </pc:spChg>
        <pc:spChg chg="add mod">
          <ac:chgData name="Vinoth C. Selvam (c)" userId="S::vinoth.c.selvam@avanade.com::1676911f-4125-435c-a888-23d1557ae477" providerId="AD" clId="Web-{A3B8F651-BBCB-4BE8-8944-DA1615B8B533}" dt="2024-10-23T06:30:41.714" v="65" actId="34807"/>
          <ac:spMkLst>
            <pc:docMk/>
            <pc:sldMk cId="1438826344" sldId="2569"/>
            <ac:spMk id="11" creationId="{FEEAAD2A-E390-A9F5-B895-F64C703E124D}"/>
          </ac:spMkLst>
        </pc:spChg>
      </pc:sldChg>
      <pc:sldChg chg="add del">
        <pc:chgData name="Vinoth C. Selvam (c)" userId="S::vinoth.c.selvam@avanade.com::1676911f-4125-435c-a888-23d1557ae477" providerId="AD" clId="Web-{A3B8F651-BBCB-4BE8-8944-DA1615B8B533}" dt="2024-10-23T06:30:41.511" v="64" actId="34807"/>
        <pc:sldMkLst>
          <pc:docMk/>
          <pc:sldMk cId="2657940869" sldId="2569"/>
        </pc:sldMkLst>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2928251637" sldId="2569"/>
        </pc:sldMkLst>
        <pc:spChg chg="mod">
          <ac:chgData name="Vinoth C. Selvam (c)" userId="S::vinoth.c.selvam@avanade.com::1676911f-4125-435c-a888-23d1557ae477" providerId="AD" clId="Web-{A3B8F651-BBCB-4BE8-8944-DA1615B8B533}" dt="2024-10-23T06:28:17.240" v="62" actId="34807"/>
          <ac:spMkLst>
            <pc:docMk/>
            <pc:sldMk cId="2928251637" sldId="2569"/>
            <ac:spMk id="2" creationId="{3CA411FE-E88E-3107-0B35-375DE8ABB77F}"/>
          </ac:spMkLst>
        </pc:spChg>
        <pc:spChg chg="mod">
          <ac:chgData name="Vinoth C. Selvam (c)" userId="S::vinoth.c.selvam@avanade.com::1676911f-4125-435c-a888-23d1557ae477" providerId="AD" clId="Web-{A3B8F651-BBCB-4BE8-8944-DA1615B8B533}" dt="2024-10-23T06:28:17.240" v="62" actId="34807"/>
          <ac:spMkLst>
            <pc:docMk/>
            <pc:sldMk cId="2928251637" sldId="2569"/>
            <ac:spMk id="4" creationId="{DB4639AC-E53A-FAA7-17F0-3E3F8C446039}"/>
          </ac:spMkLst>
        </pc:spChg>
        <pc:spChg chg="mod">
          <ac:chgData name="Vinoth C. Selvam (c)" userId="S::vinoth.c.selvam@avanade.com::1676911f-4125-435c-a888-23d1557ae477" providerId="AD" clId="Web-{A3B8F651-BBCB-4BE8-8944-DA1615B8B533}" dt="2024-10-23T06:28:17.240" v="62" actId="34807"/>
          <ac:spMkLst>
            <pc:docMk/>
            <pc:sldMk cId="2928251637" sldId="2569"/>
            <ac:spMk id="5" creationId="{CCDBAC95-615B-2DC4-7059-4019BF044E5E}"/>
          </ac:spMkLst>
        </pc:spChg>
        <pc:spChg chg="mod">
          <ac:chgData name="Vinoth C. Selvam (c)" userId="S::vinoth.c.selvam@avanade.com::1676911f-4125-435c-a888-23d1557ae477" providerId="AD" clId="Web-{A3B8F651-BBCB-4BE8-8944-DA1615B8B533}" dt="2024-10-23T06:28:17.240" v="62" actId="34807"/>
          <ac:spMkLst>
            <pc:docMk/>
            <pc:sldMk cId="2928251637" sldId="2569"/>
            <ac:spMk id="6" creationId="{BE5D70B7-96C1-C283-EA3E-C8D1577C8B6D}"/>
          </ac:spMkLst>
        </pc:spChg>
        <pc:spChg chg="mod">
          <ac:chgData name="Vinoth C. Selvam (c)" userId="S::vinoth.c.selvam@avanade.com::1676911f-4125-435c-a888-23d1557ae477" providerId="AD" clId="Web-{A3B8F651-BBCB-4BE8-8944-DA1615B8B533}" dt="2024-10-23T06:28:17.240" v="62" actId="34807"/>
          <ac:spMkLst>
            <pc:docMk/>
            <pc:sldMk cId="2928251637" sldId="2569"/>
            <ac:spMk id="7" creationId="{0C99E3FD-5104-51F6-FFC0-FE612CE429EE}"/>
          </ac:spMkLst>
        </pc:spChg>
        <pc:picChg chg="mod ord">
          <ac:chgData name="Vinoth C. Selvam (c)" userId="S::vinoth.c.selvam@avanade.com::1676911f-4125-435c-a888-23d1557ae477" providerId="AD" clId="Web-{A3B8F651-BBCB-4BE8-8944-DA1615B8B533}" dt="2024-10-23T06:28:17.240" v="62" actId="34807"/>
          <ac:picMkLst>
            <pc:docMk/>
            <pc:sldMk cId="2928251637" sldId="2569"/>
            <ac:picMk id="8" creationId="{4F575002-750E-422E-9322-6A314C00FC0B}"/>
          </ac:picMkLst>
        </pc:picChg>
      </pc:sldChg>
      <pc:sldChg chg="add del">
        <pc:chgData name="Vinoth C. Selvam (c)" userId="S::vinoth.c.selvam@avanade.com::1676911f-4125-435c-a888-23d1557ae477" providerId="AD" clId="Web-{A3B8F651-BBCB-4BE8-8944-DA1615B8B533}" dt="2024-10-23T06:30:41.511" v="64" actId="34807"/>
        <pc:sldMkLst>
          <pc:docMk/>
          <pc:sldMk cId="348772511" sldId="2570"/>
        </pc:sldMkLst>
      </pc:sldChg>
      <pc:sldChg chg="addSp delSp modSp add del mod modTransition modClrScheme addAnim delAnim chgLayout">
        <pc:chgData name="Vinoth C. Selvam (c)" userId="S::vinoth.c.selvam@avanade.com::1676911f-4125-435c-a888-23d1557ae477" providerId="AD" clId="Web-{A3B8F651-BBCB-4BE8-8944-DA1615B8B533}" dt="2024-10-23T06:28:18.990" v="63" actId="34807"/>
        <pc:sldMkLst>
          <pc:docMk/>
          <pc:sldMk cId="1280261812" sldId="2570"/>
        </pc:sldMkLst>
        <pc:spChg chg="mod">
          <ac:chgData name="Vinoth C. Selvam (c)" userId="S::vinoth.c.selvam@avanade.com::1676911f-4125-435c-a888-23d1557ae477" providerId="AD" clId="Web-{A3B8F651-BBCB-4BE8-8944-DA1615B8B533}" dt="2024-10-23T06:28:17.240" v="62" actId="34807"/>
          <ac:spMkLst>
            <pc:docMk/>
            <pc:sldMk cId="1280261812" sldId="2570"/>
            <ac:spMk id="2" creationId="{60EE3F9E-7CE9-4089-039C-C368793204CC}"/>
          </ac:spMkLst>
        </pc:spChg>
        <pc:spChg chg="mod">
          <ac:chgData name="Vinoth C. Selvam (c)" userId="S::vinoth.c.selvam@avanade.com::1676911f-4125-435c-a888-23d1557ae477" providerId="AD" clId="Web-{A3B8F651-BBCB-4BE8-8944-DA1615B8B533}" dt="2024-10-23T06:28:17.240" v="62" actId="34807"/>
          <ac:spMkLst>
            <pc:docMk/>
            <pc:sldMk cId="1280261812" sldId="2570"/>
            <ac:spMk id="4" creationId="{7B999E68-6999-B434-77D0-8F05ABECE06E}"/>
          </ac:spMkLst>
        </pc:spChg>
        <pc:spChg chg="mod">
          <ac:chgData name="Vinoth C. Selvam (c)" userId="S::vinoth.c.selvam@avanade.com::1676911f-4125-435c-a888-23d1557ae477" providerId="AD" clId="Web-{A3B8F651-BBCB-4BE8-8944-DA1615B8B533}" dt="2024-10-23T06:28:17.240" v="62" actId="34807"/>
          <ac:spMkLst>
            <pc:docMk/>
            <pc:sldMk cId="1280261812" sldId="2570"/>
            <ac:spMk id="5" creationId="{16D06589-14DB-0917-AE9D-8F69F0019538}"/>
          </ac:spMkLst>
        </pc:spChg>
        <pc:spChg chg="mod">
          <ac:chgData name="Vinoth C. Selvam (c)" userId="S::vinoth.c.selvam@avanade.com::1676911f-4125-435c-a888-23d1557ae477" providerId="AD" clId="Web-{A3B8F651-BBCB-4BE8-8944-DA1615B8B533}" dt="2024-10-23T06:28:17.240" v="62" actId="34807"/>
          <ac:spMkLst>
            <pc:docMk/>
            <pc:sldMk cId="1280261812" sldId="2570"/>
            <ac:spMk id="6" creationId="{746D6090-99B9-971D-319E-D81079B33E21}"/>
          </ac:spMkLst>
        </pc:spChg>
        <pc:spChg chg="add del mod">
          <ac:chgData name="Vinoth C. Selvam (c)" userId="S::vinoth.c.selvam@avanade.com::1676911f-4125-435c-a888-23d1557ae477" providerId="AD" clId="Web-{A3B8F651-BBCB-4BE8-8944-DA1615B8B533}" dt="2024-10-23T06:28:17.240" v="62" actId="34807"/>
          <ac:spMkLst>
            <pc:docMk/>
            <pc:sldMk cId="1280261812" sldId="2570"/>
            <ac:spMk id="11" creationId="{95853E42-592B-6453-1579-ACEEE1A47577}"/>
          </ac:spMkLst>
        </pc:spChg>
      </pc:sldChg>
      <pc:sldChg chg="modSp add mod modTransition addAnim">
        <pc:chgData name="Vinoth C. Selvam (c)" userId="S::vinoth.c.selvam@avanade.com::1676911f-4125-435c-a888-23d1557ae477" providerId="AD" clId="Web-{A3B8F651-BBCB-4BE8-8944-DA1615B8B533}" dt="2024-10-23T06:30:41.714" v="77" actId="34807"/>
        <pc:sldMkLst>
          <pc:docMk/>
          <pc:sldMk cId="3682511334" sldId="2570"/>
        </pc:sldMkLst>
        <pc:spChg chg="mod">
          <ac:chgData name="Vinoth C. Selvam (c)" userId="S::vinoth.c.selvam@avanade.com::1676911f-4125-435c-a888-23d1557ae477" providerId="AD" clId="Web-{A3B8F651-BBCB-4BE8-8944-DA1615B8B533}" dt="2024-10-23T06:30:41.714" v="65" actId="34807"/>
          <ac:spMkLst>
            <pc:docMk/>
            <pc:sldMk cId="3682511334" sldId="2570"/>
            <ac:spMk id="2" creationId="{9AA604EA-C8A5-B27A-261C-6A11EE5E315A}"/>
          </ac:spMkLst>
        </pc:spChg>
        <pc:spChg chg="mod">
          <ac:chgData name="Vinoth C. Selvam (c)" userId="S::vinoth.c.selvam@avanade.com::1676911f-4125-435c-a888-23d1557ae477" providerId="AD" clId="Web-{A3B8F651-BBCB-4BE8-8944-DA1615B8B533}" dt="2024-10-23T06:30:41.714" v="65" actId="34807"/>
          <ac:spMkLst>
            <pc:docMk/>
            <pc:sldMk cId="3682511334" sldId="2570"/>
            <ac:spMk id="4" creationId="{04D2A8BA-2619-A6EF-DA12-80AF170B8622}"/>
          </ac:spMkLst>
        </pc:spChg>
        <pc:spChg chg="mod">
          <ac:chgData name="Vinoth C. Selvam (c)" userId="S::vinoth.c.selvam@avanade.com::1676911f-4125-435c-a888-23d1557ae477" providerId="AD" clId="Web-{A3B8F651-BBCB-4BE8-8944-DA1615B8B533}" dt="2024-10-23T06:30:41.714" v="65" actId="34807"/>
          <ac:spMkLst>
            <pc:docMk/>
            <pc:sldMk cId="3682511334" sldId="2570"/>
            <ac:spMk id="5" creationId="{FCFEF4E7-C777-8330-1EE7-689AEEE6ECBB}"/>
          </ac:spMkLst>
        </pc:spChg>
        <pc:spChg chg="mod">
          <ac:chgData name="Vinoth C. Selvam (c)" userId="S::vinoth.c.selvam@avanade.com::1676911f-4125-435c-a888-23d1557ae477" providerId="AD" clId="Web-{A3B8F651-BBCB-4BE8-8944-DA1615B8B533}" dt="2024-10-23T06:30:41.714" v="65" actId="34807"/>
          <ac:spMkLst>
            <pc:docMk/>
            <pc:sldMk cId="3682511334" sldId="2570"/>
            <ac:spMk id="6" creationId="{623B2B88-0C25-337F-8E5F-F2036BF5BA64}"/>
          </ac:spMkLst>
        </pc:spChg>
        <pc:spChg chg="mod">
          <ac:chgData name="Vinoth C. Selvam (c)" userId="S::vinoth.c.selvam@avanade.com::1676911f-4125-435c-a888-23d1557ae477" providerId="AD" clId="Web-{A3B8F651-BBCB-4BE8-8944-DA1615B8B533}" dt="2024-10-23T06:30:41.714" v="65" actId="34807"/>
          <ac:spMkLst>
            <pc:docMk/>
            <pc:sldMk cId="3682511334" sldId="2570"/>
            <ac:spMk id="7" creationId="{BE5983D3-705B-AC14-8D04-AD0CE3BABD37}"/>
          </ac:spMkLst>
        </pc:spChg>
        <pc:picChg chg="mod">
          <ac:chgData name="Vinoth C. Selvam (c)" userId="S::vinoth.c.selvam@avanade.com::1676911f-4125-435c-a888-23d1557ae477" providerId="AD" clId="Web-{A3B8F651-BBCB-4BE8-8944-DA1615B8B533}" dt="2024-10-23T06:30:41.714" v="65" actId="34807"/>
          <ac:picMkLst>
            <pc:docMk/>
            <pc:sldMk cId="3682511334" sldId="2570"/>
            <ac:picMk id="8" creationId="{ACD60C56-C2B9-4C61-B4DC-2A3663468A32}"/>
          </ac:picMkLst>
        </pc:picChg>
      </pc:sldChg>
      <pc:sldChg chg="modSp add mod modTransition addAnim">
        <pc:chgData name="Vinoth C. Selvam (c)" userId="S::vinoth.c.selvam@avanade.com::1676911f-4125-435c-a888-23d1557ae477" providerId="AD" clId="Web-{A3B8F651-BBCB-4BE8-8944-DA1615B8B533}" dt="2024-10-23T06:30:41.714" v="78" actId="34807"/>
        <pc:sldMkLst>
          <pc:docMk/>
          <pc:sldMk cId="902244214" sldId="2571"/>
        </pc:sldMkLst>
        <pc:spChg chg="mod">
          <ac:chgData name="Vinoth C. Selvam (c)" userId="S::vinoth.c.selvam@avanade.com::1676911f-4125-435c-a888-23d1557ae477" providerId="AD" clId="Web-{A3B8F651-BBCB-4BE8-8944-DA1615B8B533}" dt="2024-10-23T06:30:41.714" v="65" actId="34807"/>
          <ac:spMkLst>
            <pc:docMk/>
            <pc:sldMk cId="902244214" sldId="2571"/>
            <ac:spMk id="2" creationId="{B716238D-35FD-EAD2-AA7E-382F92D7AB00}"/>
          </ac:spMkLst>
        </pc:spChg>
        <pc:spChg chg="mod">
          <ac:chgData name="Vinoth C. Selvam (c)" userId="S::vinoth.c.selvam@avanade.com::1676911f-4125-435c-a888-23d1557ae477" providerId="AD" clId="Web-{A3B8F651-BBCB-4BE8-8944-DA1615B8B533}" dt="2024-10-23T06:30:41.714" v="65" actId="34807"/>
          <ac:spMkLst>
            <pc:docMk/>
            <pc:sldMk cId="902244214" sldId="2571"/>
            <ac:spMk id="4" creationId="{F51D2E86-234E-514A-6B45-2421C54478C2}"/>
          </ac:spMkLst>
        </pc:spChg>
        <pc:spChg chg="mod">
          <ac:chgData name="Vinoth C. Selvam (c)" userId="S::vinoth.c.selvam@avanade.com::1676911f-4125-435c-a888-23d1557ae477" providerId="AD" clId="Web-{A3B8F651-BBCB-4BE8-8944-DA1615B8B533}" dt="2024-10-23T06:30:41.714" v="65" actId="34807"/>
          <ac:spMkLst>
            <pc:docMk/>
            <pc:sldMk cId="902244214" sldId="2571"/>
            <ac:spMk id="5" creationId="{F510859E-2D2B-4907-DB5F-39177F9D25BF}"/>
          </ac:spMkLst>
        </pc:spChg>
        <pc:spChg chg="mod">
          <ac:chgData name="Vinoth C. Selvam (c)" userId="S::vinoth.c.selvam@avanade.com::1676911f-4125-435c-a888-23d1557ae477" providerId="AD" clId="Web-{A3B8F651-BBCB-4BE8-8944-DA1615B8B533}" dt="2024-10-23T06:30:41.714" v="65" actId="34807"/>
          <ac:spMkLst>
            <pc:docMk/>
            <pc:sldMk cId="902244214" sldId="2571"/>
            <ac:spMk id="6" creationId="{737FCEB7-B03D-127A-C235-CBCC3C23747E}"/>
          </ac:spMkLst>
        </pc:spChg>
        <pc:spChg chg="mod">
          <ac:chgData name="Vinoth C. Selvam (c)" userId="S::vinoth.c.selvam@avanade.com::1676911f-4125-435c-a888-23d1557ae477" providerId="AD" clId="Web-{A3B8F651-BBCB-4BE8-8944-DA1615B8B533}" dt="2024-10-23T06:30:41.714" v="65" actId="34807"/>
          <ac:spMkLst>
            <pc:docMk/>
            <pc:sldMk cId="902244214" sldId="2571"/>
            <ac:spMk id="7" creationId="{D87698DC-3D0B-86A5-4410-16DCCB99855A}"/>
          </ac:spMkLst>
        </pc:spChg>
        <pc:picChg chg="mod">
          <ac:chgData name="Vinoth C. Selvam (c)" userId="S::vinoth.c.selvam@avanade.com::1676911f-4125-435c-a888-23d1557ae477" providerId="AD" clId="Web-{A3B8F651-BBCB-4BE8-8944-DA1615B8B533}" dt="2024-10-23T06:30:41.714" v="65" actId="34807"/>
          <ac:picMkLst>
            <pc:docMk/>
            <pc:sldMk cId="902244214" sldId="2571"/>
            <ac:picMk id="8" creationId="{CA829116-33C8-4CB5-9FFD-2CB59C987E9F}"/>
          </ac:picMkLst>
        </pc:picChg>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1658717951" sldId="2571"/>
        </pc:sldMkLst>
        <pc:spChg chg="mod">
          <ac:chgData name="Vinoth C. Selvam (c)" userId="S::vinoth.c.selvam@avanade.com::1676911f-4125-435c-a888-23d1557ae477" providerId="AD" clId="Web-{A3B8F651-BBCB-4BE8-8944-DA1615B8B533}" dt="2024-10-23T06:28:17.240" v="62" actId="34807"/>
          <ac:spMkLst>
            <pc:docMk/>
            <pc:sldMk cId="1658717951" sldId="2571"/>
            <ac:spMk id="2" creationId="{21032EED-A712-FF5B-073E-A66EAFFB4AE4}"/>
          </ac:spMkLst>
        </pc:spChg>
        <pc:spChg chg="mod">
          <ac:chgData name="Vinoth C. Selvam (c)" userId="S::vinoth.c.selvam@avanade.com::1676911f-4125-435c-a888-23d1557ae477" providerId="AD" clId="Web-{A3B8F651-BBCB-4BE8-8944-DA1615B8B533}" dt="2024-10-23T06:28:17.240" v="62" actId="34807"/>
          <ac:spMkLst>
            <pc:docMk/>
            <pc:sldMk cId="1658717951" sldId="2571"/>
            <ac:spMk id="4" creationId="{9BB8071A-6A59-F554-D17C-E8D576F592CA}"/>
          </ac:spMkLst>
        </pc:spChg>
        <pc:spChg chg="mod">
          <ac:chgData name="Vinoth C. Selvam (c)" userId="S::vinoth.c.selvam@avanade.com::1676911f-4125-435c-a888-23d1557ae477" providerId="AD" clId="Web-{A3B8F651-BBCB-4BE8-8944-DA1615B8B533}" dt="2024-10-23T06:28:17.240" v="62" actId="34807"/>
          <ac:spMkLst>
            <pc:docMk/>
            <pc:sldMk cId="1658717951" sldId="2571"/>
            <ac:spMk id="5" creationId="{57109F7E-A5E2-7C74-9860-6B1A190FE047}"/>
          </ac:spMkLst>
        </pc:spChg>
        <pc:spChg chg="mod">
          <ac:chgData name="Vinoth C. Selvam (c)" userId="S::vinoth.c.selvam@avanade.com::1676911f-4125-435c-a888-23d1557ae477" providerId="AD" clId="Web-{A3B8F651-BBCB-4BE8-8944-DA1615B8B533}" dt="2024-10-23T06:28:17.240" v="62" actId="34807"/>
          <ac:spMkLst>
            <pc:docMk/>
            <pc:sldMk cId="1658717951" sldId="2571"/>
            <ac:spMk id="6" creationId="{9AB76F12-2E17-BB15-C073-69A236363B50}"/>
          </ac:spMkLst>
        </pc:spChg>
        <pc:spChg chg="mod">
          <ac:chgData name="Vinoth C. Selvam (c)" userId="S::vinoth.c.selvam@avanade.com::1676911f-4125-435c-a888-23d1557ae477" providerId="AD" clId="Web-{A3B8F651-BBCB-4BE8-8944-DA1615B8B533}" dt="2024-10-23T06:28:17.240" v="62" actId="34807"/>
          <ac:spMkLst>
            <pc:docMk/>
            <pc:sldMk cId="1658717951" sldId="2571"/>
            <ac:spMk id="7" creationId="{9FDE593E-3E73-A10B-E089-BE481106FD85}"/>
          </ac:spMkLst>
        </pc:spChg>
        <pc:picChg chg="mod">
          <ac:chgData name="Vinoth C. Selvam (c)" userId="S::vinoth.c.selvam@avanade.com::1676911f-4125-435c-a888-23d1557ae477" providerId="AD" clId="Web-{A3B8F651-BBCB-4BE8-8944-DA1615B8B533}" dt="2024-10-23T06:28:17.240" v="62" actId="34807"/>
          <ac:picMkLst>
            <pc:docMk/>
            <pc:sldMk cId="1658717951" sldId="2571"/>
            <ac:picMk id="8" creationId="{27B42448-1271-499A-8E74-D6FA4FC6C125}"/>
          </ac:picMkLst>
        </pc:picChg>
      </pc:sldChg>
      <pc:sldChg chg="add del">
        <pc:chgData name="Vinoth C. Selvam (c)" userId="S::vinoth.c.selvam@avanade.com::1676911f-4125-435c-a888-23d1557ae477" providerId="AD" clId="Web-{A3B8F651-BBCB-4BE8-8944-DA1615B8B533}" dt="2024-10-23T06:30:41.511" v="64" actId="34807"/>
        <pc:sldMkLst>
          <pc:docMk/>
          <pc:sldMk cId="4150499578" sldId="2571"/>
        </pc:sldMkLst>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62962778" sldId="2572"/>
        </pc:sldMkLst>
        <pc:spChg chg="mod">
          <ac:chgData name="Vinoth C. Selvam (c)" userId="S::vinoth.c.selvam@avanade.com::1676911f-4125-435c-a888-23d1557ae477" providerId="AD" clId="Web-{A3B8F651-BBCB-4BE8-8944-DA1615B8B533}" dt="2024-10-23T06:28:17.240" v="62" actId="34807"/>
          <ac:spMkLst>
            <pc:docMk/>
            <pc:sldMk cId="62962778" sldId="2572"/>
            <ac:spMk id="2" creationId="{EFF7175F-AA0D-EDCC-12CE-B81B2E011959}"/>
          </ac:spMkLst>
        </pc:spChg>
        <pc:spChg chg="mod">
          <ac:chgData name="Vinoth C. Selvam (c)" userId="S::vinoth.c.selvam@avanade.com::1676911f-4125-435c-a888-23d1557ae477" providerId="AD" clId="Web-{A3B8F651-BBCB-4BE8-8944-DA1615B8B533}" dt="2024-10-23T06:28:17.240" v="62" actId="34807"/>
          <ac:spMkLst>
            <pc:docMk/>
            <pc:sldMk cId="62962778" sldId="2572"/>
            <ac:spMk id="4" creationId="{07A58272-D158-06E3-235A-9AC80D0AA782}"/>
          </ac:spMkLst>
        </pc:spChg>
        <pc:spChg chg="mod">
          <ac:chgData name="Vinoth C. Selvam (c)" userId="S::vinoth.c.selvam@avanade.com::1676911f-4125-435c-a888-23d1557ae477" providerId="AD" clId="Web-{A3B8F651-BBCB-4BE8-8944-DA1615B8B533}" dt="2024-10-23T06:28:17.240" v="62" actId="34807"/>
          <ac:spMkLst>
            <pc:docMk/>
            <pc:sldMk cId="62962778" sldId="2572"/>
            <ac:spMk id="5" creationId="{BEB0C35D-780D-0268-0736-E9ADF4D2B54C}"/>
          </ac:spMkLst>
        </pc:spChg>
        <pc:spChg chg="mod">
          <ac:chgData name="Vinoth C. Selvam (c)" userId="S::vinoth.c.selvam@avanade.com::1676911f-4125-435c-a888-23d1557ae477" providerId="AD" clId="Web-{A3B8F651-BBCB-4BE8-8944-DA1615B8B533}" dt="2024-10-23T06:28:17.240" v="62" actId="34807"/>
          <ac:spMkLst>
            <pc:docMk/>
            <pc:sldMk cId="62962778" sldId="2572"/>
            <ac:spMk id="6" creationId="{09D80F21-5EE9-0D6F-2C17-9318EF60347A}"/>
          </ac:spMkLst>
        </pc:spChg>
        <pc:spChg chg="mod">
          <ac:chgData name="Vinoth C. Selvam (c)" userId="S::vinoth.c.selvam@avanade.com::1676911f-4125-435c-a888-23d1557ae477" providerId="AD" clId="Web-{A3B8F651-BBCB-4BE8-8944-DA1615B8B533}" dt="2024-10-23T06:28:17.240" v="62" actId="34807"/>
          <ac:spMkLst>
            <pc:docMk/>
            <pc:sldMk cId="62962778" sldId="2572"/>
            <ac:spMk id="7" creationId="{C9EB1AB1-8261-9E7B-F469-500B0DDEDD91}"/>
          </ac:spMkLst>
        </pc:spChg>
        <pc:picChg chg="mod">
          <ac:chgData name="Vinoth C. Selvam (c)" userId="S::vinoth.c.selvam@avanade.com::1676911f-4125-435c-a888-23d1557ae477" providerId="AD" clId="Web-{A3B8F651-BBCB-4BE8-8944-DA1615B8B533}" dt="2024-10-23T06:28:17.240" v="62" actId="34807"/>
          <ac:picMkLst>
            <pc:docMk/>
            <pc:sldMk cId="62962778" sldId="2572"/>
            <ac:picMk id="8" creationId="{B13835BD-274E-43C4-8458-855D4432DEAC}"/>
          </ac:picMkLst>
        </pc:picChg>
      </pc:sldChg>
      <pc:sldChg chg="add del">
        <pc:chgData name="Vinoth C. Selvam (c)" userId="S::vinoth.c.selvam@avanade.com::1676911f-4125-435c-a888-23d1557ae477" providerId="AD" clId="Web-{A3B8F651-BBCB-4BE8-8944-DA1615B8B533}" dt="2024-10-23T06:30:41.511" v="64" actId="34807"/>
        <pc:sldMkLst>
          <pc:docMk/>
          <pc:sldMk cId="1151533901" sldId="2572"/>
        </pc:sldMkLst>
      </pc:sldChg>
      <pc:sldChg chg="modSp add mod modTransition addAnim">
        <pc:chgData name="Vinoth C. Selvam (c)" userId="S::vinoth.c.selvam@avanade.com::1676911f-4125-435c-a888-23d1557ae477" providerId="AD" clId="Web-{A3B8F651-BBCB-4BE8-8944-DA1615B8B533}" dt="2024-10-23T06:30:41.714" v="79" actId="34807"/>
        <pc:sldMkLst>
          <pc:docMk/>
          <pc:sldMk cId="2580761326" sldId="2572"/>
        </pc:sldMkLst>
        <pc:spChg chg="mod">
          <ac:chgData name="Vinoth C. Selvam (c)" userId="S::vinoth.c.selvam@avanade.com::1676911f-4125-435c-a888-23d1557ae477" providerId="AD" clId="Web-{A3B8F651-BBCB-4BE8-8944-DA1615B8B533}" dt="2024-10-23T06:30:41.714" v="65" actId="34807"/>
          <ac:spMkLst>
            <pc:docMk/>
            <pc:sldMk cId="2580761326" sldId="2572"/>
            <ac:spMk id="2" creationId="{8478DA74-6D24-3E2A-FAF2-1ED7DD56DF76}"/>
          </ac:spMkLst>
        </pc:spChg>
        <pc:spChg chg="mod">
          <ac:chgData name="Vinoth C. Selvam (c)" userId="S::vinoth.c.selvam@avanade.com::1676911f-4125-435c-a888-23d1557ae477" providerId="AD" clId="Web-{A3B8F651-BBCB-4BE8-8944-DA1615B8B533}" dt="2024-10-23T06:30:41.714" v="65" actId="34807"/>
          <ac:spMkLst>
            <pc:docMk/>
            <pc:sldMk cId="2580761326" sldId="2572"/>
            <ac:spMk id="4" creationId="{5DD71096-E44E-1301-0697-D944B2CE77EE}"/>
          </ac:spMkLst>
        </pc:spChg>
        <pc:spChg chg="mod">
          <ac:chgData name="Vinoth C. Selvam (c)" userId="S::vinoth.c.selvam@avanade.com::1676911f-4125-435c-a888-23d1557ae477" providerId="AD" clId="Web-{A3B8F651-BBCB-4BE8-8944-DA1615B8B533}" dt="2024-10-23T06:30:41.714" v="65" actId="34807"/>
          <ac:spMkLst>
            <pc:docMk/>
            <pc:sldMk cId="2580761326" sldId="2572"/>
            <ac:spMk id="5" creationId="{E02809EC-42EE-AD12-CF22-311C93AAE450}"/>
          </ac:spMkLst>
        </pc:spChg>
        <pc:spChg chg="mod">
          <ac:chgData name="Vinoth C. Selvam (c)" userId="S::vinoth.c.selvam@avanade.com::1676911f-4125-435c-a888-23d1557ae477" providerId="AD" clId="Web-{A3B8F651-BBCB-4BE8-8944-DA1615B8B533}" dt="2024-10-23T06:30:41.714" v="65" actId="34807"/>
          <ac:spMkLst>
            <pc:docMk/>
            <pc:sldMk cId="2580761326" sldId="2572"/>
            <ac:spMk id="6" creationId="{0A6EB513-4033-AA6D-56C8-028D08F666A6}"/>
          </ac:spMkLst>
        </pc:spChg>
        <pc:spChg chg="mod">
          <ac:chgData name="Vinoth C. Selvam (c)" userId="S::vinoth.c.selvam@avanade.com::1676911f-4125-435c-a888-23d1557ae477" providerId="AD" clId="Web-{A3B8F651-BBCB-4BE8-8944-DA1615B8B533}" dt="2024-10-23T06:30:41.714" v="65" actId="34807"/>
          <ac:spMkLst>
            <pc:docMk/>
            <pc:sldMk cId="2580761326" sldId="2572"/>
            <ac:spMk id="7" creationId="{9CDA172F-181B-0EC4-7106-B6D75B0AD6AE}"/>
          </ac:spMkLst>
        </pc:spChg>
        <pc:picChg chg="mod">
          <ac:chgData name="Vinoth C. Selvam (c)" userId="S::vinoth.c.selvam@avanade.com::1676911f-4125-435c-a888-23d1557ae477" providerId="AD" clId="Web-{A3B8F651-BBCB-4BE8-8944-DA1615B8B533}" dt="2024-10-23T06:30:41.714" v="65" actId="34807"/>
          <ac:picMkLst>
            <pc:docMk/>
            <pc:sldMk cId="2580761326" sldId="2572"/>
            <ac:picMk id="8" creationId="{DCE6D6B5-FA55-4781-A7F6-7CDD68868CD1}"/>
          </ac:picMkLst>
        </pc:picChg>
      </pc:sldChg>
      <pc:sldChg chg="add del">
        <pc:chgData name="Vinoth C. Selvam (c)" userId="S::vinoth.c.selvam@avanade.com::1676911f-4125-435c-a888-23d1557ae477" providerId="AD" clId="Web-{A3B8F651-BBCB-4BE8-8944-DA1615B8B533}" dt="2024-10-23T06:30:41.511" v="64" actId="34807"/>
        <pc:sldMkLst>
          <pc:docMk/>
          <pc:sldMk cId="98513260" sldId="2573"/>
        </pc:sldMkLst>
      </pc:sldChg>
      <pc:sldChg chg="addSp modSp add mod modTransition modClrScheme addAnim chgLayout">
        <pc:chgData name="Vinoth C. Selvam (c)" userId="S::vinoth.c.selvam@avanade.com::1676911f-4125-435c-a888-23d1557ae477" providerId="AD" clId="Web-{A3B8F651-BBCB-4BE8-8944-DA1615B8B533}" dt="2024-10-23T06:30:41.714" v="80" actId="34807"/>
        <pc:sldMkLst>
          <pc:docMk/>
          <pc:sldMk cId="2385574467" sldId="2573"/>
        </pc:sldMkLst>
        <pc:spChg chg="mod">
          <ac:chgData name="Vinoth C. Selvam (c)" userId="S::vinoth.c.selvam@avanade.com::1676911f-4125-435c-a888-23d1557ae477" providerId="AD" clId="Web-{A3B8F651-BBCB-4BE8-8944-DA1615B8B533}" dt="2024-10-23T06:30:41.714" v="65" actId="34807"/>
          <ac:spMkLst>
            <pc:docMk/>
            <pc:sldMk cId="2385574467" sldId="2573"/>
            <ac:spMk id="2" creationId="{62FE78F3-1D7B-8F40-D115-BE1C3D4F3BAB}"/>
          </ac:spMkLst>
        </pc:spChg>
        <pc:spChg chg="mod">
          <ac:chgData name="Vinoth C. Selvam (c)" userId="S::vinoth.c.selvam@avanade.com::1676911f-4125-435c-a888-23d1557ae477" providerId="AD" clId="Web-{A3B8F651-BBCB-4BE8-8944-DA1615B8B533}" dt="2024-10-23T06:30:41.714" v="65" actId="34807"/>
          <ac:spMkLst>
            <pc:docMk/>
            <pc:sldMk cId="2385574467" sldId="2573"/>
            <ac:spMk id="4" creationId="{CF782330-1A2B-B364-E3FC-81CA2C6E3B6D}"/>
          </ac:spMkLst>
        </pc:spChg>
        <pc:spChg chg="mod">
          <ac:chgData name="Vinoth C. Selvam (c)" userId="S::vinoth.c.selvam@avanade.com::1676911f-4125-435c-a888-23d1557ae477" providerId="AD" clId="Web-{A3B8F651-BBCB-4BE8-8944-DA1615B8B533}" dt="2024-10-23T06:30:41.714" v="65" actId="34807"/>
          <ac:spMkLst>
            <pc:docMk/>
            <pc:sldMk cId="2385574467" sldId="2573"/>
            <ac:spMk id="5" creationId="{E7643484-87AF-7DA5-8A5E-AA1FD63FA444}"/>
          </ac:spMkLst>
        </pc:spChg>
        <pc:spChg chg="mod">
          <ac:chgData name="Vinoth C. Selvam (c)" userId="S::vinoth.c.selvam@avanade.com::1676911f-4125-435c-a888-23d1557ae477" providerId="AD" clId="Web-{A3B8F651-BBCB-4BE8-8944-DA1615B8B533}" dt="2024-10-23T06:30:41.714" v="65" actId="34807"/>
          <ac:spMkLst>
            <pc:docMk/>
            <pc:sldMk cId="2385574467" sldId="2573"/>
            <ac:spMk id="6" creationId="{E4D1FA7F-DEBA-85AB-455F-7D6D1A3416BE}"/>
          </ac:spMkLst>
        </pc:spChg>
        <pc:spChg chg="add mod">
          <ac:chgData name="Vinoth C. Selvam (c)" userId="S::vinoth.c.selvam@avanade.com::1676911f-4125-435c-a888-23d1557ae477" providerId="AD" clId="Web-{A3B8F651-BBCB-4BE8-8944-DA1615B8B533}" dt="2024-10-23T06:30:41.714" v="65" actId="34807"/>
          <ac:spMkLst>
            <pc:docMk/>
            <pc:sldMk cId="2385574467" sldId="2573"/>
            <ac:spMk id="11" creationId="{754675E2-FF5C-33BE-15E7-A0ABC0C74DE2}"/>
          </ac:spMkLst>
        </pc:spChg>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2909102488" sldId="2573"/>
        </pc:sldMkLst>
        <pc:spChg chg="mod">
          <ac:chgData name="Vinoth C. Selvam (c)" userId="S::vinoth.c.selvam@avanade.com::1676911f-4125-435c-a888-23d1557ae477" providerId="AD" clId="Web-{A3B8F651-BBCB-4BE8-8944-DA1615B8B533}" dt="2024-10-23T06:28:17.240" v="62" actId="34807"/>
          <ac:spMkLst>
            <pc:docMk/>
            <pc:sldMk cId="2909102488" sldId="2573"/>
            <ac:spMk id="2" creationId="{FFE34EFB-ECA4-4D79-09A9-4ED1B2D4509B}"/>
          </ac:spMkLst>
        </pc:spChg>
        <pc:spChg chg="mod">
          <ac:chgData name="Vinoth C. Selvam (c)" userId="S::vinoth.c.selvam@avanade.com::1676911f-4125-435c-a888-23d1557ae477" providerId="AD" clId="Web-{A3B8F651-BBCB-4BE8-8944-DA1615B8B533}" dt="2024-10-23T06:28:17.240" v="62" actId="34807"/>
          <ac:spMkLst>
            <pc:docMk/>
            <pc:sldMk cId="2909102488" sldId="2573"/>
            <ac:spMk id="4" creationId="{57B32D49-4959-CC75-B2FB-8B4DC925D0C7}"/>
          </ac:spMkLst>
        </pc:spChg>
        <pc:spChg chg="mod">
          <ac:chgData name="Vinoth C. Selvam (c)" userId="S::vinoth.c.selvam@avanade.com::1676911f-4125-435c-a888-23d1557ae477" providerId="AD" clId="Web-{A3B8F651-BBCB-4BE8-8944-DA1615B8B533}" dt="2024-10-23T06:28:17.240" v="62" actId="34807"/>
          <ac:spMkLst>
            <pc:docMk/>
            <pc:sldMk cId="2909102488" sldId="2573"/>
            <ac:spMk id="5" creationId="{785FA36E-088E-6905-D646-524772AF8156}"/>
          </ac:spMkLst>
        </pc:spChg>
        <pc:spChg chg="mod">
          <ac:chgData name="Vinoth C. Selvam (c)" userId="S::vinoth.c.selvam@avanade.com::1676911f-4125-435c-a888-23d1557ae477" providerId="AD" clId="Web-{A3B8F651-BBCB-4BE8-8944-DA1615B8B533}" dt="2024-10-23T06:28:17.240" v="62" actId="34807"/>
          <ac:spMkLst>
            <pc:docMk/>
            <pc:sldMk cId="2909102488" sldId="2573"/>
            <ac:spMk id="6" creationId="{05C1370C-B2D0-30A8-C8DF-03FA8E500586}"/>
          </ac:spMkLst>
        </pc:spChg>
        <pc:spChg chg="mod">
          <ac:chgData name="Vinoth C. Selvam (c)" userId="S::vinoth.c.selvam@avanade.com::1676911f-4125-435c-a888-23d1557ae477" providerId="AD" clId="Web-{A3B8F651-BBCB-4BE8-8944-DA1615B8B533}" dt="2024-10-23T06:28:17.240" v="62" actId="34807"/>
          <ac:spMkLst>
            <pc:docMk/>
            <pc:sldMk cId="2909102488" sldId="2573"/>
            <ac:spMk id="7" creationId="{828AE852-8214-BB9F-62CA-F2E6643160A4}"/>
          </ac:spMkLst>
        </pc:spChg>
        <pc:picChg chg="mod">
          <ac:chgData name="Vinoth C. Selvam (c)" userId="S::vinoth.c.selvam@avanade.com::1676911f-4125-435c-a888-23d1557ae477" providerId="AD" clId="Web-{A3B8F651-BBCB-4BE8-8944-DA1615B8B533}" dt="2024-10-23T06:28:17.240" v="62" actId="34807"/>
          <ac:picMkLst>
            <pc:docMk/>
            <pc:sldMk cId="2909102488" sldId="2573"/>
            <ac:picMk id="8" creationId="{08B05947-4214-433D-8EE9-A8487E05B97D}"/>
          </ac:picMkLst>
        </pc:picChg>
      </pc:sldChg>
      <pc:sldChg chg="add del">
        <pc:chgData name="Vinoth C. Selvam (c)" userId="S::vinoth.c.selvam@avanade.com::1676911f-4125-435c-a888-23d1557ae477" providerId="AD" clId="Web-{A3B8F651-BBCB-4BE8-8944-DA1615B8B533}" dt="2024-10-23T06:30:41.511" v="64" actId="34807"/>
        <pc:sldMkLst>
          <pc:docMk/>
          <pc:sldMk cId="1180258830" sldId="2574"/>
        </pc:sldMkLst>
      </pc:sldChg>
      <pc:sldChg chg="modSp add mod modTransition addAnim">
        <pc:chgData name="Vinoth C. Selvam (c)" userId="S::vinoth.c.selvam@avanade.com::1676911f-4125-435c-a888-23d1557ae477" providerId="AD" clId="Web-{A3B8F651-BBCB-4BE8-8944-DA1615B8B533}" dt="2024-10-23T06:30:41.714" v="81" actId="34807"/>
        <pc:sldMkLst>
          <pc:docMk/>
          <pc:sldMk cId="2035796188" sldId="2574"/>
        </pc:sldMkLst>
        <pc:spChg chg="mod">
          <ac:chgData name="Vinoth C. Selvam (c)" userId="S::vinoth.c.selvam@avanade.com::1676911f-4125-435c-a888-23d1557ae477" providerId="AD" clId="Web-{A3B8F651-BBCB-4BE8-8944-DA1615B8B533}" dt="2024-10-23T06:30:41.714" v="65" actId="34807"/>
          <ac:spMkLst>
            <pc:docMk/>
            <pc:sldMk cId="2035796188" sldId="2574"/>
            <ac:spMk id="2" creationId="{0FAF6723-D98F-FBE6-35A6-7A08FFC09F0F}"/>
          </ac:spMkLst>
        </pc:spChg>
        <pc:spChg chg="mod">
          <ac:chgData name="Vinoth C. Selvam (c)" userId="S::vinoth.c.selvam@avanade.com::1676911f-4125-435c-a888-23d1557ae477" providerId="AD" clId="Web-{A3B8F651-BBCB-4BE8-8944-DA1615B8B533}" dt="2024-10-23T06:30:41.714" v="65" actId="34807"/>
          <ac:spMkLst>
            <pc:docMk/>
            <pc:sldMk cId="2035796188" sldId="2574"/>
            <ac:spMk id="4" creationId="{1FB74294-BE65-96F8-5C37-6A801C800538}"/>
          </ac:spMkLst>
        </pc:spChg>
        <pc:spChg chg="mod">
          <ac:chgData name="Vinoth C. Selvam (c)" userId="S::vinoth.c.selvam@avanade.com::1676911f-4125-435c-a888-23d1557ae477" providerId="AD" clId="Web-{A3B8F651-BBCB-4BE8-8944-DA1615B8B533}" dt="2024-10-23T06:30:41.714" v="65" actId="34807"/>
          <ac:spMkLst>
            <pc:docMk/>
            <pc:sldMk cId="2035796188" sldId="2574"/>
            <ac:spMk id="5" creationId="{132014CC-C63C-D105-CB08-AAADF7DE9FB5}"/>
          </ac:spMkLst>
        </pc:spChg>
        <pc:spChg chg="mod">
          <ac:chgData name="Vinoth C. Selvam (c)" userId="S::vinoth.c.selvam@avanade.com::1676911f-4125-435c-a888-23d1557ae477" providerId="AD" clId="Web-{A3B8F651-BBCB-4BE8-8944-DA1615B8B533}" dt="2024-10-23T06:30:41.714" v="65" actId="34807"/>
          <ac:spMkLst>
            <pc:docMk/>
            <pc:sldMk cId="2035796188" sldId="2574"/>
            <ac:spMk id="6" creationId="{420319D3-7D3F-7C22-C42B-3EC97F3C96C0}"/>
          </ac:spMkLst>
        </pc:spChg>
        <pc:spChg chg="mod">
          <ac:chgData name="Vinoth C. Selvam (c)" userId="S::vinoth.c.selvam@avanade.com::1676911f-4125-435c-a888-23d1557ae477" providerId="AD" clId="Web-{A3B8F651-BBCB-4BE8-8944-DA1615B8B533}" dt="2024-10-23T06:30:41.714" v="65" actId="34807"/>
          <ac:spMkLst>
            <pc:docMk/>
            <pc:sldMk cId="2035796188" sldId="2574"/>
            <ac:spMk id="7" creationId="{A6D01DE6-9919-82EE-0A23-C49EEA02D3ED}"/>
          </ac:spMkLst>
        </pc:spChg>
        <pc:picChg chg="mod">
          <ac:chgData name="Vinoth C. Selvam (c)" userId="S::vinoth.c.selvam@avanade.com::1676911f-4125-435c-a888-23d1557ae477" providerId="AD" clId="Web-{A3B8F651-BBCB-4BE8-8944-DA1615B8B533}" dt="2024-10-23T06:30:41.714" v="65" actId="34807"/>
          <ac:picMkLst>
            <pc:docMk/>
            <pc:sldMk cId="2035796188" sldId="2574"/>
            <ac:picMk id="8" creationId="{7D54AFFE-FEB7-46B5-AB15-C4B042E98949}"/>
          </ac:picMkLst>
        </pc:picChg>
      </pc:sldChg>
      <pc:sldChg chg="addSp delSp modSp add del mod modTransition modClrScheme addAnim delAnim chgLayout">
        <pc:chgData name="Vinoth C. Selvam (c)" userId="S::vinoth.c.selvam@avanade.com::1676911f-4125-435c-a888-23d1557ae477" providerId="AD" clId="Web-{A3B8F651-BBCB-4BE8-8944-DA1615B8B533}" dt="2024-10-23T06:28:18.990" v="63" actId="34807"/>
        <pc:sldMkLst>
          <pc:docMk/>
          <pc:sldMk cId="3929043080" sldId="2574"/>
        </pc:sldMkLst>
        <pc:spChg chg="mod">
          <ac:chgData name="Vinoth C. Selvam (c)" userId="S::vinoth.c.selvam@avanade.com::1676911f-4125-435c-a888-23d1557ae477" providerId="AD" clId="Web-{A3B8F651-BBCB-4BE8-8944-DA1615B8B533}" dt="2024-10-23T06:28:17.240" v="62" actId="34807"/>
          <ac:spMkLst>
            <pc:docMk/>
            <pc:sldMk cId="3929043080" sldId="2574"/>
            <ac:spMk id="2" creationId="{4BE85DB4-7465-E3B7-E0B3-29C39856C17C}"/>
          </ac:spMkLst>
        </pc:spChg>
        <pc:spChg chg="mod">
          <ac:chgData name="Vinoth C. Selvam (c)" userId="S::vinoth.c.selvam@avanade.com::1676911f-4125-435c-a888-23d1557ae477" providerId="AD" clId="Web-{A3B8F651-BBCB-4BE8-8944-DA1615B8B533}" dt="2024-10-23T06:28:17.240" v="62" actId="34807"/>
          <ac:spMkLst>
            <pc:docMk/>
            <pc:sldMk cId="3929043080" sldId="2574"/>
            <ac:spMk id="4" creationId="{D67692FD-B2E1-ACAA-FAE6-24A959F49D76}"/>
          </ac:spMkLst>
        </pc:spChg>
        <pc:spChg chg="mod">
          <ac:chgData name="Vinoth C. Selvam (c)" userId="S::vinoth.c.selvam@avanade.com::1676911f-4125-435c-a888-23d1557ae477" providerId="AD" clId="Web-{A3B8F651-BBCB-4BE8-8944-DA1615B8B533}" dt="2024-10-23T06:28:17.240" v="62" actId="34807"/>
          <ac:spMkLst>
            <pc:docMk/>
            <pc:sldMk cId="3929043080" sldId="2574"/>
            <ac:spMk id="5" creationId="{71C02140-DFEE-E26A-E4EE-3B1360F6BA0C}"/>
          </ac:spMkLst>
        </pc:spChg>
        <pc:spChg chg="mod">
          <ac:chgData name="Vinoth C. Selvam (c)" userId="S::vinoth.c.selvam@avanade.com::1676911f-4125-435c-a888-23d1557ae477" providerId="AD" clId="Web-{A3B8F651-BBCB-4BE8-8944-DA1615B8B533}" dt="2024-10-23T06:28:17.240" v="62" actId="34807"/>
          <ac:spMkLst>
            <pc:docMk/>
            <pc:sldMk cId="3929043080" sldId="2574"/>
            <ac:spMk id="6" creationId="{B1B88DCD-59B6-BFAC-DAAF-FEB6B3AB9DEA}"/>
          </ac:spMkLst>
        </pc:spChg>
        <pc:spChg chg="add del mod">
          <ac:chgData name="Vinoth C. Selvam (c)" userId="S::vinoth.c.selvam@avanade.com::1676911f-4125-435c-a888-23d1557ae477" providerId="AD" clId="Web-{A3B8F651-BBCB-4BE8-8944-DA1615B8B533}" dt="2024-10-23T06:28:17.240" v="62" actId="34807"/>
          <ac:spMkLst>
            <pc:docMk/>
            <pc:sldMk cId="3929043080" sldId="2574"/>
            <ac:spMk id="11" creationId="{6FEA7799-9960-164A-3278-975412C1609E}"/>
          </ac:spMkLst>
        </pc:spChg>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160779421" sldId="2575"/>
        </pc:sldMkLst>
        <pc:spChg chg="mod">
          <ac:chgData name="Vinoth C. Selvam (c)" userId="S::vinoth.c.selvam@avanade.com::1676911f-4125-435c-a888-23d1557ae477" providerId="AD" clId="Web-{A3B8F651-BBCB-4BE8-8944-DA1615B8B533}" dt="2024-10-23T06:28:17.240" v="62" actId="34807"/>
          <ac:spMkLst>
            <pc:docMk/>
            <pc:sldMk cId="160779421" sldId="2575"/>
            <ac:spMk id="2" creationId="{76BC5050-955E-E1B8-9A44-9289E85F019F}"/>
          </ac:spMkLst>
        </pc:spChg>
        <pc:spChg chg="mod">
          <ac:chgData name="Vinoth C. Selvam (c)" userId="S::vinoth.c.selvam@avanade.com::1676911f-4125-435c-a888-23d1557ae477" providerId="AD" clId="Web-{A3B8F651-BBCB-4BE8-8944-DA1615B8B533}" dt="2024-10-23T06:28:17.240" v="62" actId="34807"/>
          <ac:spMkLst>
            <pc:docMk/>
            <pc:sldMk cId="160779421" sldId="2575"/>
            <ac:spMk id="4" creationId="{D8915093-7D76-145D-DF4B-234A747A75D3}"/>
          </ac:spMkLst>
        </pc:spChg>
        <pc:spChg chg="mod">
          <ac:chgData name="Vinoth C. Selvam (c)" userId="S::vinoth.c.selvam@avanade.com::1676911f-4125-435c-a888-23d1557ae477" providerId="AD" clId="Web-{A3B8F651-BBCB-4BE8-8944-DA1615B8B533}" dt="2024-10-23T06:28:17.240" v="62" actId="34807"/>
          <ac:spMkLst>
            <pc:docMk/>
            <pc:sldMk cId="160779421" sldId="2575"/>
            <ac:spMk id="5" creationId="{F323D7C5-53B5-A39B-F881-BB8D756A7E49}"/>
          </ac:spMkLst>
        </pc:spChg>
        <pc:spChg chg="mod">
          <ac:chgData name="Vinoth C. Selvam (c)" userId="S::vinoth.c.selvam@avanade.com::1676911f-4125-435c-a888-23d1557ae477" providerId="AD" clId="Web-{A3B8F651-BBCB-4BE8-8944-DA1615B8B533}" dt="2024-10-23T06:28:17.240" v="62" actId="34807"/>
          <ac:spMkLst>
            <pc:docMk/>
            <pc:sldMk cId="160779421" sldId="2575"/>
            <ac:spMk id="6" creationId="{19FDCFA1-3CB2-60B6-0816-5A66E6C2F188}"/>
          </ac:spMkLst>
        </pc:spChg>
        <pc:spChg chg="mod">
          <ac:chgData name="Vinoth C. Selvam (c)" userId="S::vinoth.c.selvam@avanade.com::1676911f-4125-435c-a888-23d1557ae477" providerId="AD" clId="Web-{A3B8F651-BBCB-4BE8-8944-DA1615B8B533}" dt="2024-10-23T06:28:17.240" v="62" actId="34807"/>
          <ac:spMkLst>
            <pc:docMk/>
            <pc:sldMk cId="160779421" sldId="2575"/>
            <ac:spMk id="7" creationId="{1372918C-9E73-893C-3C80-902A094BC5CB}"/>
          </ac:spMkLst>
        </pc:spChg>
        <pc:picChg chg="mod">
          <ac:chgData name="Vinoth C. Selvam (c)" userId="S::vinoth.c.selvam@avanade.com::1676911f-4125-435c-a888-23d1557ae477" providerId="AD" clId="Web-{A3B8F651-BBCB-4BE8-8944-DA1615B8B533}" dt="2024-10-23T06:28:17.240" v="62" actId="34807"/>
          <ac:picMkLst>
            <pc:docMk/>
            <pc:sldMk cId="160779421" sldId="2575"/>
            <ac:picMk id="8" creationId="{D4603F92-2F14-4FEB-9F87-B282C28F580A}"/>
          </ac:picMkLst>
        </pc:picChg>
      </pc:sldChg>
      <pc:sldChg chg="modSp add mod modTransition addAnim">
        <pc:chgData name="Vinoth C. Selvam (c)" userId="S::vinoth.c.selvam@avanade.com::1676911f-4125-435c-a888-23d1557ae477" providerId="AD" clId="Web-{A3B8F651-BBCB-4BE8-8944-DA1615B8B533}" dt="2024-10-23T06:30:41.714" v="82" actId="34807"/>
        <pc:sldMkLst>
          <pc:docMk/>
          <pc:sldMk cId="1342902094" sldId="2575"/>
        </pc:sldMkLst>
        <pc:spChg chg="mod">
          <ac:chgData name="Vinoth C. Selvam (c)" userId="S::vinoth.c.selvam@avanade.com::1676911f-4125-435c-a888-23d1557ae477" providerId="AD" clId="Web-{A3B8F651-BBCB-4BE8-8944-DA1615B8B533}" dt="2024-10-23T06:30:41.714" v="65" actId="34807"/>
          <ac:spMkLst>
            <pc:docMk/>
            <pc:sldMk cId="1342902094" sldId="2575"/>
            <ac:spMk id="2" creationId="{2361CCAA-0E5D-20A8-1EBB-D8150260A0B7}"/>
          </ac:spMkLst>
        </pc:spChg>
        <pc:spChg chg="mod">
          <ac:chgData name="Vinoth C. Selvam (c)" userId="S::vinoth.c.selvam@avanade.com::1676911f-4125-435c-a888-23d1557ae477" providerId="AD" clId="Web-{A3B8F651-BBCB-4BE8-8944-DA1615B8B533}" dt="2024-10-23T06:30:41.714" v="65" actId="34807"/>
          <ac:spMkLst>
            <pc:docMk/>
            <pc:sldMk cId="1342902094" sldId="2575"/>
            <ac:spMk id="4" creationId="{3FD2C357-816B-4EF0-8865-E69804F6776F}"/>
          </ac:spMkLst>
        </pc:spChg>
        <pc:spChg chg="mod">
          <ac:chgData name="Vinoth C. Selvam (c)" userId="S::vinoth.c.selvam@avanade.com::1676911f-4125-435c-a888-23d1557ae477" providerId="AD" clId="Web-{A3B8F651-BBCB-4BE8-8944-DA1615B8B533}" dt="2024-10-23T06:30:41.714" v="65" actId="34807"/>
          <ac:spMkLst>
            <pc:docMk/>
            <pc:sldMk cId="1342902094" sldId="2575"/>
            <ac:spMk id="5" creationId="{E2F4CCA1-F6BD-F0D5-86F1-42B461BEE48A}"/>
          </ac:spMkLst>
        </pc:spChg>
        <pc:spChg chg="mod">
          <ac:chgData name="Vinoth C. Selvam (c)" userId="S::vinoth.c.selvam@avanade.com::1676911f-4125-435c-a888-23d1557ae477" providerId="AD" clId="Web-{A3B8F651-BBCB-4BE8-8944-DA1615B8B533}" dt="2024-10-23T06:30:41.714" v="65" actId="34807"/>
          <ac:spMkLst>
            <pc:docMk/>
            <pc:sldMk cId="1342902094" sldId="2575"/>
            <ac:spMk id="6" creationId="{1B48BB6F-EEA2-5AC5-B1A3-D3DB92FDEEE2}"/>
          </ac:spMkLst>
        </pc:spChg>
        <pc:spChg chg="mod">
          <ac:chgData name="Vinoth C. Selvam (c)" userId="S::vinoth.c.selvam@avanade.com::1676911f-4125-435c-a888-23d1557ae477" providerId="AD" clId="Web-{A3B8F651-BBCB-4BE8-8944-DA1615B8B533}" dt="2024-10-23T06:30:41.714" v="65" actId="34807"/>
          <ac:spMkLst>
            <pc:docMk/>
            <pc:sldMk cId="1342902094" sldId="2575"/>
            <ac:spMk id="7" creationId="{3C2019F3-6F15-82C2-84AF-8AA8CC494E00}"/>
          </ac:spMkLst>
        </pc:spChg>
        <pc:picChg chg="mod">
          <ac:chgData name="Vinoth C. Selvam (c)" userId="S::vinoth.c.selvam@avanade.com::1676911f-4125-435c-a888-23d1557ae477" providerId="AD" clId="Web-{A3B8F651-BBCB-4BE8-8944-DA1615B8B533}" dt="2024-10-23T06:30:41.714" v="65" actId="34807"/>
          <ac:picMkLst>
            <pc:docMk/>
            <pc:sldMk cId="1342902094" sldId="2575"/>
            <ac:picMk id="8" creationId="{30F84EAD-EBA4-4E07-AD35-E9B2D649B4D8}"/>
          </ac:picMkLst>
        </pc:picChg>
      </pc:sldChg>
      <pc:sldChg chg="add del">
        <pc:chgData name="Vinoth C. Selvam (c)" userId="S::vinoth.c.selvam@avanade.com::1676911f-4125-435c-a888-23d1557ae477" providerId="AD" clId="Web-{A3B8F651-BBCB-4BE8-8944-DA1615B8B533}" dt="2024-10-23T06:30:41.511" v="64" actId="34807"/>
        <pc:sldMkLst>
          <pc:docMk/>
          <pc:sldMk cId="4273387385" sldId="2575"/>
        </pc:sldMkLst>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1376473443" sldId="2576"/>
        </pc:sldMkLst>
        <pc:spChg chg="mod">
          <ac:chgData name="Vinoth C. Selvam (c)" userId="S::vinoth.c.selvam@avanade.com::1676911f-4125-435c-a888-23d1557ae477" providerId="AD" clId="Web-{A3B8F651-BBCB-4BE8-8944-DA1615B8B533}" dt="2024-10-23T06:28:17.240" v="62" actId="34807"/>
          <ac:spMkLst>
            <pc:docMk/>
            <pc:sldMk cId="1376473443" sldId="2576"/>
            <ac:spMk id="2" creationId="{00BEF779-23D8-C102-7739-59294799E3C8}"/>
          </ac:spMkLst>
        </pc:spChg>
        <pc:spChg chg="mod">
          <ac:chgData name="Vinoth C. Selvam (c)" userId="S::vinoth.c.selvam@avanade.com::1676911f-4125-435c-a888-23d1557ae477" providerId="AD" clId="Web-{A3B8F651-BBCB-4BE8-8944-DA1615B8B533}" dt="2024-10-23T06:28:17.240" v="62" actId="34807"/>
          <ac:spMkLst>
            <pc:docMk/>
            <pc:sldMk cId="1376473443" sldId="2576"/>
            <ac:spMk id="4" creationId="{4F514B48-0E37-9DDC-CC1C-4F3DF024393B}"/>
          </ac:spMkLst>
        </pc:spChg>
        <pc:spChg chg="mod">
          <ac:chgData name="Vinoth C. Selvam (c)" userId="S::vinoth.c.selvam@avanade.com::1676911f-4125-435c-a888-23d1557ae477" providerId="AD" clId="Web-{A3B8F651-BBCB-4BE8-8944-DA1615B8B533}" dt="2024-10-23T06:28:17.240" v="62" actId="34807"/>
          <ac:spMkLst>
            <pc:docMk/>
            <pc:sldMk cId="1376473443" sldId="2576"/>
            <ac:spMk id="5" creationId="{AE71F028-92C7-FF38-D9EE-F31FD443C423}"/>
          </ac:spMkLst>
        </pc:spChg>
        <pc:spChg chg="mod">
          <ac:chgData name="Vinoth C. Selvam (c)" userId="S::vinoth.c.selvam@avanade.com::1676911f-4125-435c-a888-23d1557ae477" providerId="AD" clId="Web-{A3B8F651-BBCB-4BE8-8944-DA1615B8B533}" dt="2024-10-23T06:28:17.240" v="62" actId="34807"/>
          <ac:spMkLst>
            <pc:docMk/>
            <pc:sldMk cId="1376473443" sldId="2576"/>
            <ac:spMk id="6" creationId="{A95811F5-6A9E-765D-FC84-413309373DEE}"/>
          </ac:spMkLst>
        </pc:spChg>
        <pc:spChg chg="mod">
          <ac:chgData name="Vinoth C. Selvam (c)" userId="S::vinoth.c.selvam@avanade.com::1676911f-4125-435c-a888-23d1557ae477" providerId="AD" clId="Web-{A3B8F651-BBCB-4BE8-8944-DA1615B8B533}" dt="2024-10-23T06:28:17.240" v="62" actId="34807"/>
          <ac:spMkLst>
            <pc:docMk/>
            <pc:sldMk cId="1376473443" sldId="2576"/>
            <ac:spMk id="7" creationId="{33F0EFA5-5E15-EF80-D176-55BA7998524C}"/>
          </ac:spMkLst>
        </pc:spChg>
        <pc:picChg chg="mod">
          <ac:chgData name="Vinoth C. Selvam (c)" userId="S::vinoth.c.selvam@avanade.com::1676911f-4125-435c-a888-23d1557ae477" providerId="AD" clId="Web-{A3B8F651-BBCB-4BE8-8944-DA1615B8B533}" dt="2024-10-23T06:28:17.240" v="62" actId="34807"/>
          <ac:picMkLst>
            <pc:docMk/>
            <pc:sldMk cId="1376473443" sldId="2576"/>
            <ac:picMk id="8" creationId="{A084E1FC-2058-4039-AF40-6726D69E4CA8}"/>
          </ac:picMkLst>
        </pc:picChg>
      </pc:sldChg>
      <pc:sldChg chg="add del">
        <pc:chgData name="Vinoth C. Selvam (c)" userId="S::vinoth.c.selvam@avanade.com::1676911f-4125-435c-a888-23d1557ae477" providerId="AD" clId="Web-{A3B8F651-BBCB-4BE8-8944-DA1615B8B533}" dt="2024-10-23T06:30:41.511" v="64" actId="34807"/>
        <pc:sldMkLst>
          <pc:docMk/>
          <pc:sldMk cId="1995609499" sldId="2576"/>
        </pc:sldMkLst>
      </pc:sldChg>
      <pc:sldChg chg="modSp add mod modTransition addAnim">
        <pc:chgData name="Vinoth C. Selvam (c)" userId="S::vinoth.c.selvam@avanade.com::1676911f-4125-435c-a888-23d1557ae477" providerId="AD" clId="Web-{A3B8F651-BBCB-4BE8-8944-DA1615B8B533}" dt="2024-10-23T06:30:41.714" v="83" actId="34807"/>
        <pc:sldMkLst>
          <pc:docMk/>
          <pc:sldMk cId="2649607528" sldId="2576"/>
        </pc:sldMkLst>
        <pc:spChg chg="mod">
          <ac:chgData name="Vinoth C. Selvam (c)" userId="S::vinoth.c.selvam@avanade.com::1676911f-4125-435c-a888-23d1557ae477" providerId="AD" clId="Web-{A3B8F651-BBCB-4BE8-8944-DA1615B8B533}" dt="2024-10-23T06:30:41.714" v="65" actId="34807"/>
          <ac:spMkLst>
            <pc:docMk/>
            <pc:sldMk cId="2649607528" sldId="2576"/>
            <ac:spMk id="2" creationId="{9AFC3265-5411-A84A-7F1F-C48B930CC401}"/>
          </ac:spMkLst>
        </pc:spChg>
        <pc:spChg chg="mod">
          <ac:chgData name="Vinoth C. Selvam (c)" userId="S::vinoth.c.selvam@avanade.com::1676911f-4125-435c-a888-23d1557ae477" providerId="AD" clId="Web-{A3B8F651-BBCB-4BE8-8944-DA1615B8B533}" dt="2024-10-23T06:30:41.714" v="65" actId="34807"/>
          <ac:spMkLst>
            <pc:docMk/>
            <pc:sldMk cId="2649607528" sldId="2576"/>
            <ac:spMk id="4" creationId="{4230BCF8-B328-E644-EC69-02ABC93B04CB}"/>
          </ac:spMkLst>
        </pc:spChg>
        <pc:spChg chg="mod">
          <ac:chgData name="Vinoth C. Selvam (c)" userId="S::vinoth.c.selvam@avanade.com::1676911f-4125-435c-a888-23d1557ae477" providerId="AD" clId="Web-{A3B8F651-BBCB-4BE8-8944-DA1615B8B533}" dt="2024-10-23T06:30:41.714" v="65" actId="34807"/>
          <ac:spMkLst>
            <pc:docMk/>
            <pc:sldMk cId="2649607528" sldId="2576"/>
            <ac:spMk id="5" creationId="{AE0A845A-7574-70DE-089D-D7C1F841645C}"/>
          </ac:spMkLst>
        </pc:spChg>
        <pc:spChg chg="mod">
          <ac:chgData name="Vinoth C. Selvam (c)" userId="S::vinoth.c.selvam@avanade.com::1676911f-4125-435c-a888-23d1557ae477" providerId="AD" clId="Web-{A3B8F651-BBCB-4BE8-8944-DA1615B8B533}" dt="2024-10-23T06:30:41.714" v="65" actId="34807"/>
          <ac:spMkLst>
            <pc:docMk/>
            <pc:sldMk cId="2649607528" sldId="2576"/>
            <ac:spMk id="6" creationId="{4D0BD80A-FCDE-2CAF-036F-3555CD1A2D90}"/>
          </ac:spMkLst>
        </pc:spChg>
        <pc:spChg chg="mod">
          <ac:chgData name="Vinoth C. Selvam (c)" userId="S::vinoth.c.selvam@avanade.com::1676911f-4125-435c-a888-23d1557ae477" providerId="AD" clId="Web-{A3B8F651-BBCB-4BE8-8944-DA1615B8B533}" dt="2024-10-23T06:30:41.714" v="65" actId="34807"/>
          <ac:spMkLst>
            <pc:docMk/>
            <pc:sldMk cId="2649607528" sldId="2576"/>
            <ac:spMk id="7" creationId="{43027DFA-E6D7-1D67-316F-985D9CB59DF0}"/>
          </ac:spMkLst>
        </pc:spChg>
        <pc:picChg chg="mod">
          <ac:chgData name="Vinoth C. Selvam (c)" userId="S::vinoth.c.selvam@avanade.com::1676911f-4125-435c-a888-23d1557ae477" providerId="AD" clId="Web-{A3B8F651-BBCB-4BE8-8944-DA1615B8B533}" dt="2024-10-23T06:30:41.714" v="65" actId="34807"/>
          <ac:picMkLst>
            <pc:docMk/>
            <pc:sldMk cId="2649607528" sldId="2576"/>
            <ac:picMk id="8" creationId="{71D530A3-4EE5-4728-A973-430055484DFD}"/>
          </ac:picMkLst>
        </pc:picChg>
      </pc:sldChg>
      <pc:sldChg chg="addSp modSp add mod modTransition modClrScheme addAnim chgLayout">
        <pc:chgData name="Vinoth C. Selvam (c)" userId="S::vinoth.c.selvam@avanade.com::1676911f-4125-435c-a888-23d1557ae477" providerId="AD" clId="Web-{A3B8F651-BBCB-4BE8-8944-DA1615B8B533}" dt="2024-10-23T06:30:41.714" v="84" actId="34807"/>
        <pc:sldMkLst>
          <pc:docMk/>
          <pc:sldMk cId="227998080" sldId="2577"/>
        </pc:sldMkLst>
        <pc:spChg chg="mod">
          <ac:chgData name="Vinoth C. Selvam (c)" userId="S::vinoth.c.selvam@avanade.com::1676911f-4125-435c-a888-23d1557ae477" providerId="AD" clId="Web-{A3B8F651-BBCB-4BE8-8944-DA1615B8B533}" dt="2024-10-23T06:30:41.714" v="65" actId="34807"/>
          <ac:spMkLst>
            <pc:docMk/>
            <pc:sldMk cId="227998080" sldId="2577"/>
            <ac:spMk id="2" creationId="{30FCD017-C2B3-AD8B-D482-9F78D07FE9FE}"/>
          </ac:spMkLst>
        </pc:spChg>
        <pc:spChg chg="mod">
          <ac:chgData name="Vinoth C. Selvam (c)" userId="S::vinoth.c.selvam@avanade.com::1676911f-4125-435c-a888-23d1557ae477" providerId="AD" clId="Web-{A3B8F651-BBCB-4BE8-8944-DA1615B8B533}" dt="2024-10-23T06:30:41.714" v="65" actId="34807"/>
          <ac:spMkLst>
            <pc:docMk/>
            <pc:sldMk cId="227998080" sldId="2577"/>
            <ac:spMk id="4" creationId="{AC0BFCD3-4101-DD0A-9983-708775747413}"/>
          </ac:spMkLst>
        </pc:spChg>
        <pc:spChg chg="mod">
          <ac:chgData name="Vinoth C. Selvam (c)" userId="S::vinoth.c.selvam@avanade.com::1676911f-4125-435c-a888-23d1557ae477" providerId="AD" clId="Web-{A3B8F651-BBCB-4BE8-8944-DA1615B8B533}" dt="2024-10-23T06:30:41.714" v="65" actId="34807"/>
          <ac:spMkLst>
            <pc:docMk/>
            <pc:sldMk cId="227998080" sldId="2577"/>
            <ac:spMk id="5" creationId="{545801A9-BDA1-2D0A-9C41-4D7FDBF2E956}"/>
          </ac:spMkLst>
        </pc:spChg>
        <pc:spChg chg="mod">
          <ac:chgData name="Vinoth C. Selvam (c)" userId="S::vinoth.c.selvam@avanade.com::1676911f-4125-435c-a888-23d1557ae477" providerId="AD" clId="Web-{A3B8F651-BBCB-4BE8-8944-DA1615B8B533}" dt="2024-10-23T06:30:41.714" v="65" actId="34807"/>
          <ac:spMkLst>
            <pc:docMk/>
            <pc:sldMk cId="227998080" sldId="2577"/>
            <ac:spMk id="6" creationId="{8EDF1B30-067C-8090-C3B1-CC7504FBB281}"/>
          </ac:spMkLst>
        </pc:spChg>
        <pc:spChg chg="add mod">
          <ac:chgData name="Vinoth C. Selvam (c)" userId="S::vinoth.c.selvam@avanade.com::1676911f-4125-435c-a888-23d1557ae477" providerId="AD" clId="Web-{A3B8F651-BBCB-4BE8-8944-DA1615B8B533}" dt="2024-10-23T06:30:41.714" v="65" actId="34807"/>
          <ac:spMkLst>
            <pc:docMk/>
            <pc:sldMk cId="227998080" sldId="2577"/>
            <ac:spMk id="11" creationId="{18D80A6F-514B-3F61-A13E-951FA5591238}"/>
          </ac:spMkLst>
        </pc:spChg>
      </pc:sldChg>
      <pc:sldChg chg="add del">
        <pc:chgData name="Vinoth C. Selvam (c)" userId="S::vinoth.c.selvam@avanade.com::1676911f-4125-435c-a888-23d1557ae477" providerId="AD" clId="Web-{A3B8F651-BBCB-4BE8-8944-DA1615B8B533}" dt="2024-10-23T06:30:41.511" v="64" actId="34807"/>
        <pc:sldMkLst>
          <pc:docMk/>
          <pc:sldMk cId="847469429" sldId="2577"/>
        </pc:sldMkLst>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2859872739" sldId="2577"/>
        </pc:sldMkLst>
        <pc:spChg chg="mod">
          <ac:chgData name="Vinoth C. Selvam (c)" userId="S::vinoth.c.selvam@avanade.com::1676911f-4125-435c-a888-23d1557ae477" providerId="AD" clId="Web-{A3B8F651-BBCB-4BE8-8944-DA1615B8B533}" dt="2024-10-23T06:28:17.240" v="62" actId="34807"/>
          <ac:spMkLst>
            <pc:docMk/>
            <pc:sldMk cId="2859872739" sldId="2577"/>
            <ac:spMk id="2" creationId="{0231B4DE-76FD-7C24-646B-246CE92D2624}"/>
          </ac:spMkLst>
        </pc:spChg>
        <pc:spChg chg="mod">
          <ac:chgData name="Vinoth C. Selvam (c)" userId="S::vinoth.c.selvam@avanade.com::1676911f-4125-435c-a888-23d1557ae477" providerId="AD" clId="Web-{A3B8F651-BBCB-4BE8-8944-DA1615B8B533}" dt="2024-10-23T06:28:17.240" v="62" actId="34807"/>
          <ac:spMkLst>
            <pc:docMk/>
            <pc:sldMk cId="2859872739" sldId="2577"/>
            <ac:spMk id="4" creationId="{42E81A34-3241-57F0-4930-DA0119A03286}"/>
          </ac:spMkLst>
        </pc:spChg>
        <pc:spChg chg="mod">
          <ac:chgData name="Vinoth C. Selvam (c)" userId="S::vinoth.c.selvam@avanade.com::1676911f-4125-435c-a888-23d1557ae477" providerId="AD" clId="Web-{A3B8F651-BBCB-4BE8-8944-DA1615B8B533}" dt="2024-10-23T06:28:17.240" v="62" actId="34807"/>
          <ac:spMkLst>
            <pc:docMk/>
            <pc:sldMk cId="2859872739" sldId="2577"/>
            <ac:spMk id="5" creationId="{30C6DA52-E774-CA10-AFAF-45FFE5770E38}"/>
          </ac:spMkLst>
        </pc:spChg>
        <pc:spChg chg="mod">
          <ac:chgData name="Vinoth C. Selvam (c)" userId="S::vinoth.c.selvam@avanade.com::1676911f-4125-435c-a888-23d1557ae477" providerId="AD" clId="Web-{A3B8F651-BBCB-4BE8-8944-DA1615B8B533}" dt="2024-10-23T06:28:17.240" v="62" actId="34807"/>
          <ac:spMkLst>
            <pc:docMk/>
            <pc:sldMk cId="2859872739" sldId="2577"/>
            <ac:spMk id="6" creationId="{C3F0881F-9EA4-E7F5-0362-5693745CCC63}"/>
          </ac:spMkLst>
        </pc:spChg>
        <pc:spChg chg="mod">
          <ac:chgData name="Vinoth C. Selvam (c)" userId="S::vinoth.c.selvam@avanade.com::1676911f-4125-435c-a888-23d1557ae477" providerId="AD" clId="Web-{A3B8F651-BBCB-4BE8-8944-DA1615B8B533}" dt="2024-10-23T06:28:17.240" v="62" actId="34807"/>
          <ac:spMkLst>
            <pc:docMk/>
            <pc:sldMk cId="2859872739" sldId="2577"/>
            <ac:spMk id="7" creationId="{E1D083D9-ABCC-38FC-84DF-539E467B019F}"/>
          </ac:spMkLst>
        </pc:spChg>
        <pc:picChg chg="mod">
          <ac:chgData name="Vinoth C. Selvam (c)" userId="S::vinoth.c.selvam@avanade.com::1676911f-4125-435c-a888-23d1557ae477" providerId="AD" clId="Web-{A3B8F651-BBCB-4BE8-8944-DA1615B8B533}" dt="2024-10-23T06:28:17.240" v="62" actId="34807"/>
          <ac:picMkLst>
            <pc:docMk/>
            <pc:sldMk cId="2859872739" sldId="2577"/>
            <ac:picMk id="8" creationId="{80E3C189-5494-48A5-AC1D-E9ED7A83EEAA}"/>
          </ac:picMkLst>
        </pc:picChg>
      </pc:sldChg>
      <pc:sldChg chg="modSp add mod modTransition addAnim">
        <pc:chgData name="Vinoth C. Selvam (c)" userId="S::vinoth.c.selvam@avanade.com::1676911f-4125-435c-a888-23d1557ae477" providerId="AD" clId="Web-{A3B8F651-BBCB-4BE8-8944-DA1615B8B533}" dt="2024-10-23T06:30:41.714" v="85" actId="34807"/>
        <pc:sldMkLst>
          <pc:docMk/>
          <pc:sldMk cId="286692610" sldId="2578"/>
        </pc:sldMkLst>
        <pc:spChg chg="mod">
          <ac:chgData name="Vinoth C. Selvam (c)" userId="S::vinoth.c.selvam@avanade.com::1676911f-4125-435c-a888-23d1557ae477" providerId="AD" clId="Web-{A3B8F651-BBCB-4BE8-8944-DA1615B8B533}" dt="2024-10-23T06:30:41.714" v="65" actId="34807"/>
          <ac:spMkLst>
            <pc:docMk/>
            <pc:sldMk cId="286692610" sldId="2578"/>
            <ac:spMk id="2" creationId="{BA6BF7CC-273B-76E3-44F7-CFCA911E9E10}"/>
          </ac:spMkLst>
        </pc:spChg>
        <pc:spChg chg="mod">
          <ac:chgData name="Vinoth C. Selvam (c)" userId="S::vinoth.c.selvam@avanade.com::1676911f-4125-435c-a888-23d1557ae477" providerId="AD" clId="Web-{A3B8F651-BBCB-4BE8-8944-DA1615B8B533}" dt="2024-10-23T06:30:41.714" v="65" actId="34807"/>
          <ac:spMkLst>
            <pc:docMk/>
            <pc:sldMk cId="286692610" sldId="2578"/>
            <ac:spMk id="4" creationId="{E5262C28-BF70-94D9-E0DC-5AE7F5E4A8CB}"/>
          </ac:spMkLst>
        </pc:spChg>
        <pc:spChg chg="mod">
          <ac:chgData name="Vinoth C. Selvam (c)" userId="S::vinoth.c.selvam@avanade.com::1676911f-4125-435c-a888-23d1557ae477" providerId="AD" clId="Web-{A3B8F651-BBCB-4BE8-8944-DA1615B8B533}" dt="2024-10-23T06:30:41.714" v="65" actId="34807"/>
          <ac:spMkLst>
            <pc:docMk/>
            <pc:sldMk cId="286692610" sldId="2578"/>
            <ac:spMk id="5" creationId="{1DAFB154-43A2-80CC-E089-04753AAD2DF3}"/>
          </ac:spMkLst>
        </pc:spChg>
        <pc:spChg chg="mod">
          <ac:chgData name="Vinoth C. Selvam (c)" userId="S::vinoth.c.selvam@avanade.com::1676911f-4125-435c-a888-23d1557ae477" providerId="AD" clId="Web-{A3B8F651-BBCB-4BE8-8944-DA1615B8B533}" dt="2024-10-23T06:30:41.714" v="65" actId="34807"/>
          <ac:spMkLst>
            <pc:docMk/>
            <pc:sldMk cId="286692610" sldId="2578"/>
            <ac:spMk id="6" creationId="{653F1B93-C86A-2349-B826-50A36CE4366F}"/>
          </ac:spMkLst>
        </pc:spChg>
        <pc:spChg chg="mod">
          <ac:chgData name="Vinoth C. Selvam (c)" userId="S::vinoth.c.selvam@avanade.com::1676911f-4125-435c-a888-23d1557ae477" providerId="AD" clId="Web-{A3B8F651-BBCB-4BE8-8944-DA1615B8B533}" dt="2024-10-23T06:30:41.714" v="65" actId="34807"/>
          <ac:spMkLst>
            <pc:docMk/>
            <pc:sldMk cId="286692610" sldId="2578"/>
            <ac:spMk id="7" creationId="{E7F90AD0-4FCC-C234-B09B-494C0069E667}"/>
          </ac:spMkLst>
        </pc:spChg>
        <pc:picChg chg="mod">
          <ac:chgData name="Vinoth C. Selvam (c)" userId="S::vinoth.c.selvam@avanade.com::1676911f-4125-435c-a888-23d1557ae477" providerId="AD" clId="Web-{A3B8F651-BBCB-4BE8-8944-DA1615B8B533}" dt="2024-10-23T06:30:41.714" v="65" actId="34807"/>
          <ac:picMkLst>
            <pc:docMk/>
            <pc:sldMk cId="286692610" sldId="2578"/>
            <ac:picMk id="8" creationId="{9C9D5103-C708-456C-ACC2-09D6FBD29FAD}"/>
          </ac:picMkLst>
        </pc:picChg>
      </pc:sldChg>
      <pc:sldChg chg="addSp delSp modSp add del mod modTransition modClrScheme addAnim delAnim chgLayout">
        <pc:chgData name="Vinoth C. Selvam (c)" userId="S::vinoth.c.selvam@avanade.com::1676911f-4125-435c-a888-23d1557ae477" providerId="AD" clId="Web-{A3B8F651-BBCB-4BE8-8944-DA1615B8B533}" dt="2024-10-23T06:28:18.990" v="63" actId="34807"/>
        <pc:sldMkLst>
          <pc:docMk/>
          <pc:sldMk cId="2401313518" sldId="2578"/>
        </pc:sldMkLst>
        <pc:spChg chg="mod">
          <ac:chgData name="Vinoth C. Selvam (c)" userId="S::vinoth.c.selvam@avanade.com::1676911f-4125-435c-a888-23d1557ae477" providerId="AD" clId="Web-{A3B8F651-BBCB-4BE8-8944-DA1615B8B533}" dt="2024-10-23T06:28:17.240" v="62" actId="34807"/>
          <ac:spMkLst>
            <pc:docMk/>
            <pc:sldMk cId="2401313518" sldId="2578"/>
            <ac:spMk id="2" creationId="{0D748CE6-9EDA-C8CD-E242-69FB21A081BB}"/>
          </ac:spMkLst>
        </pc:spChg>
        <pc:spChg chg="mod">
          <ac:chgData name="Vinoth C. Selvam (c)" userId="S::vinoth.c.selvam@avanade.com::1676911f-4125-435c-a888-23d1557ae477" providerId="AD" clId="Web-{A3B8F651-BBCB-4BE8-8944-DA1615B8B533}" dt="2024-10-23T06:28:17.240" v="62" actId="34807"/>
          <ac:spMkLst>
            <pc:docMk/>
            <pc:sldMk cId="2401313518" sldId="2578"/>
            <ac:spMk id="4" creationId="{9E647F3F-402B-11AE-922A-31A28AC5E75D}"/>
          </ac:spMkLst>
        </pc:spChg>
        <pc:spChg chg="mod">
          <ac:chgData name="Vinoth C. Selvam (c)" userId="S::vinoth.c.selvam@avanade.com::1676911f-4125-435c-a888-23d1557ae477" providerId="AD" clId="Web-{A3B8F651-BBCB-4BE8-8944-DA1615B8B533}" dt="2024-10-23T06:28:17.240" v="62" actId="34807"/>
          <ac:spMkLst>
            <pc:docMk/>
            <pc:sldMk cId="2401313518" sldId="2578"/>
            <ac:spMk id="5" creationId="{45861124-267C-22B5-43BC-2BF661ACC9D7}"/>
          </ac:spMkLst>
        </pc:spChg>
        <pc:spChg chg="mod">
          <ac:chgData name="Vinoth C. Selvam (c)" userId="S::vinoth.c.selvam@avanade.com::1676911f-4125-435c-a888-23d1557ae477" providerId="AD" clId="Web-{A3B8F651-BBCB-4BE8-8944-DA1615B8B533}" dt="2024-10-23T06:28:17.240" v="62" actId="34807"/>
          <ac:spMkLst>
            <pc:docMk/>
            <pc:sldMk cId="2401313518" sldId="2578"/>
            <ac:spMk id="6" creationId="{53EF2A82-3C42-E424-4251-97E9BC60713D}"/>
          </ac:spMkLst>
        </pc:spChg>
        <pc:spChg chg="add del mod">
          <ac:chgData name="Vinoth C. Selvam (c)" userId="S::vinoth.c.selvam@avanade.com::1676911f-4125-435c-a888-23d1557ae477" providerId="AD" clId="Web-{A3B8F651-BBCB-4BE8-8944-DA1615B8B533}" dt="2024-10-23T06:28:17.240" v="62" actId="34807"/>
          <ac:spMkLst>
            <pc:docMk/>
            <pc:sldMk cId="2401313518" sldId="2578"/>
            <ac:spMk id="11" creationId="{8E098EE8-38C8-0C99-7D15-B8D42585C2E6}"/>
          </ac:spMkLst>
        </pc:spChg>
      </pc:sldChg>
      <pc:sldChg chg="add del">
        <pc:chgData name="Vinoth C. Selvam (c)" userId="S::vinoth.c.selvam@avanade.com::1676911f-4125-435c-a888-23d1557ae477" providerId="AD" clId="Web-{A3B8F651-BBCB-4BE8-8944-DA1615B8B533}" dt="2024-10-23T06:30:41.511" v="64" actId="34807"/>
        <pc:sldMkLst>
          <pc:docMk/>
          <pc:sldMk cId="2811634119" sldId="2578"/>
        </pc:sldMkLst>
      </pc:sldChg>
      <pc:sldChg chg="add del">
        <pc:chgData name="Vinoth C. Selvam (c)" userId="S::vinoth.c.selvam@avanade.com::1676911f-4125-435c-a888-23d1557ae477" providerId="AD" clId="Web-{A3B8F651-BBCB-4BE8-8944-DA1615B8B533}" dt="2024-10-23T06:30:41.511" v="64" actId="34807"/>
        <pc:sldMkLst>
          <pc:docMk/>
          <pc:sldMk cId="998006572" sldId="2579"/>
        </pc:sldMkLst>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3010116395" sldId="2579"/>
        </pc:sldMkLst>
        <pc:spChg chg="mod">
          <ac:chgData name="Vinoth C. Selvam (c)" userId="S::vinoth.c.selvam@avanade.com::1676911f-4125-435c-a888-23d1557ae477" providerId="AD" clId="Web-{A3B8F651-BBCB-4BE8-8944-DA1615B8B533}" dt="2024-10-23T06:28:17.240" v="62" actId="34807"/>
          <ac:spMkLst>
            <pc:docMk/>
            <pc:sldMk cId="3010116395" sldId="2579"/>
            <ac:spMk id="2" creationId="{434BA422-E510-9B84-2E11-9C19B1DC7C85}"/>
          </ac:spMkLst>
        </pc:spChg>
        <pc:spChg chg="mod">
          <ac:chgData name="Vinoth C. Selvam (c)" userId="S::vinoth.c.selvam@avanade.com::1676911f-4125-435c-a888-23d1557ae477" providerId="AD" clId="Web-{A3B8F651-BBCB-4BE8-8944-DA1615B8B533}" dt="2024-10-23T06:28:17.240" v="62" actId="34807"/>
          <ac:spMkLst>
            <pc:docMk/>
            <pc:sldMk cId="3010116395" sldId="2579"/>
            <ac:spMk id="4" creationId="{0175E6E8-AD21-5E8C-E92D-49CB4D9887B4}"/>
          </ac:spMkLst>
        </pc:spChg>
        <pc:spChg chg="mod">
          <ac:chgData name="Vinoth C. Selvam (c)" userId="S::vinoth.c.selvam@avanade.com::1676911f-4125-435c-a888-23d1557ae477" providerId="AD" clId="Web-{A3B8F651-BBCB-4BE8-8944-DA1615B8B533}" dt="2024-10-23T06:28:17.240" v="62" actId="34807"/>
          <ac:spMkLst>
            <pc:docMk/>
            <pc:sldMk cId="3010116395" sldId="2579"/>
            <ac:spMk id="5" creationId="{873E9E3C-AA65-BE02-4749-79512EB06437}"/>
          </ac:spMkLst>
        </pc:spChg>
        <pc:spChg chg="mod">
          <ac:chgData name="Vinoth C. Selvam (c)" userId="S::vinoth.c.selvam@avanade.com::1676911f-4125-435c-a888-23d1557ae477" providerId="AD" clId="Web-{A3B8F651-BBCB-4BE8-8944-DA1615B8B533}" dt="2024-10-23T06:28:17.240" v="62" actId="34807"/>
          <ac:spMkLst>
            <pc:docMk/>
            <pc:sldMk cId="3010116395" sldId="2579"/>
            <ac:spMk id="6" creationId="{6FD4BDD1-31E6-C605-54A5-9DA056F3F478}"/>
          </ac:spMkLst>
        </pc:spChg>
        <pc:spChg chg="mod">
          <ac:chgData name="Vinoth C. Selvam (c)" userId="S::vinoth.c.selvam@avanade.com::1676911f-4125-435c-a888-23d1557ae477" providerId="AD" clId="Web-{A3B8F651-BBCB-4BE8-8944-DA1615B8B533}" dt="2024-10-23T06:28:17.240" v="62" actId="34807"/>
          <ac:spMkLst>
            <pc:docMk/>
            <pc:sldMk cId="3010116395" sldId="2579"/>
            <ac:spMk id="7" creationId="{3CD7BD3D-7E52-9F33-799B-BC245C2024D7}"/>
          </ac:spMkLst>
        </pc:spChg>
        <pc:picChg chg="mod">
          <ac:chgData name="Vinoth C. Selvam (c)" userId="S::vinoth.c.selvam@avanade.com::1676911f-4125-435c-a888-23d1557ae477" providerId="AD" clId="Web-{A3B8F651-BBCB-4BE8-8944-DA1615B8B533}" dt="2024-10-23T06:28:17.240" v="62" actId="34807"/>
          <ac:picMkLst>
            <pc:docMk/>
            <pc:sldMk cId="3010116395" sldId="2579"/>
            <ac:picMk id="8" creationId="{17079857-5610-490C-B37C-22D028B5B3AA}"/>
          </ac:picMkLst>
        </pc:picChg>
      </pc:sldChg>
      <pc:sldChg chg="modSp add mod modTransition addAnim">
        <pc:chgData name="Vinoth C. Selvam (c)" userId="S::vinoth.c.selvam@avanade.com::1676911f-4125-435c-a888-23d1557ae477" providerId="AD" clId="Web-{A3B8F651-BBCB-4BE8-8944-DA1615B8B533}" dt="2024-10-23T06:30:41.729" v="86" actId="34807"/>
        <pc:sldMkLst>
          <pc:docMk/>
          <pc:sldMk cId="3037148498" sldId="2579"/>
        </pc:sldMkLst>
        <pc:spChg chg="mod">
          <ac:chgData name="Vinoth C. Selvam (c)" userId="S::vinoth.c.selvam@avanade.com::1676911f-4125-435c-a888-23d1557ae477" providerId="AD" clId="Web-{A3B8F651-BBCB-4BE8-8944-DA1615B8B533}" dt="2024-10-23T06:30:41.714" v="65" actId="34807"/>
          <ac:spMkLst>
            <pc:docMk/>
            <pc:sldMk cId="3037148498" sldId="2579"/>
            <ac:spMk id="2" creationId="{A009E55F-099F-AE66-3D96-12E5BA775C25}"/>
          </ac:spMkLst>
        </pc:spChg>
        <pc:spChg chg="mod">
          <ac:chgData name="Vinoth C. Selvam (c)" userId="S::vinoth.c.selvam@avanade.com::1676911f-4125-435c-a888-23d1557ae477" providerId="AD" clId="Web-{A3B8F651-BBCB-4BE8-8944-DA1615B8B533}" dt="2024-10-23T06:30:41.714" v="65" actId="34807"/>
          <ac:spMkLst>
            <pc:docMk/>
            <pc:sldMk cId="3037148498" sldId="2579"/>
            <ac:spMk id="4" creationId="{2C9066B5-F4BF-6664-B304-40A62FED9DA4}"/>
          </ac:spMkLst>
        </pc:spChg>
        <pc:spChg chg="mod">
          <ac:chgData name="Vinoth C. Selvam (c)" userId="S::vinoth.c.selvam@avanade.com::1676911f-4125-435c-a888-23d1557ae477" providerId="AD" clId="Web-{A3B8F651-BBCB-4BE8-8944-DA1615B8B533}" dt="2024-10-23T06:30:41.714" v="65" actId="34807"/>
          <ac:spMkLst>
            <pc:docMk/>
            <pc:sldMk cId="3037148498" sldId="2579"/>
            <ac:spMk id="5" creationId="{8C6914B1-079D-C20C-4098-F9DB97708D9E}"/>
          </ac:spMkLst>
        </pc:spChg>
        <pc:spChg chg="mod">
          <ac:chgData name="Vinoth C. Selvam (c)" userId="S::vinoth.c.selvam@avanade.com::1676911f-4125-435c-a888-23d1557ae477" providerId="AD" clId="Web-{A3B8F651-BBCB-4BE8-8944-DA1615B8B533}" dt="2024-10-23T06:30:41.714" v="65" actId="34807"/>
          <ac:spMkLst>
            <pc:docMk/>
            <pc:sldMk cId="3037148498" sldId="2579"/>
            <ac:spMk id="6" creationId="{7F81B6AF-9714-DE44-A2BE-B7609B326632}"/>
          </ac:spMkLst>
        </pc:spChg>
        <pc:spChg chg="mod">
          <ac:chgData name="Vinoth C. Selvam (c)" userId="S::vinoth.c.selvam@avanade.com::1676911f-4125-435c-a888-23d1557ae477" providerId="AD" clId="Web-{A3B8F651-BBCB-4BE8-8944-DA1615B8B533}" dt="2024-10-23T06:30:41.714" v="65" actId="34807"/>
          <ac:spMkLst>
            <pc:docMk/>
            <pc:sldMk cId="3037148498" sldId="2579"/>
            <ac:spMk id="7" creationId="{86C9E3DA-0D4C-0843-7B10-163AA187DD05}"/>
          </ac:spMkLst>
        </pc:spChg>
        <pc:picChg chg="mod">
          <ac:chgData name="Vinoth C. Selvam (c)" userId="S::vinoth.c.selvam@avanade.com::1676911f-4125-435c-a888-23d1557ae477" providerId="AD" clId="Web-{A3B8F651-BBCB-4BE8-8944-DA1615B8B533}" dt="2024-10-23T06:30:41.714" v="65" actId="34807"/>
          <ac:picMkLst>
            <pc:docMk/>
            <pc:sldMk cId="3037148498" sldId="2579"/>
            <ac:picMk id="8" creationId="{898CDCF6-75A6-4994-80BC-B88907AECEC8}"/>
          </ac:picMkLst>
        </pc:picChg>
      </pc:sldChg>
      <pc:sldChg chg="modSp add mod modTransition addAnim">
        <pc:chgData name="Vinoth C. Selvam (c)" userId="S::vinoth.c.selvam@avanade.com::1676911f-4125-435c-a888-23d1557ae477" providerId="AD" clId="Web-{A3B8F651-BBCB-4BE8-8944-DA1615B8B533}" dt="2024-10-23T06:30:41.729" v="87" actId="34807"/>
        <pc:sldMkLst>
          <pc:docMk/>
          <pc:sldMk cId="1724348293" sldId="2580"/>
        </pc:sldMkLst>
        <pc:spChg chg="mod">
          <ac:chgData name="Vinoth C. Selvam (c)" userId="S::vinoth.c.selvam@avanade.com::1676911f-4125-435c-a888-23d1557ae477" providerId="AD" clId="Web-{A3B8F651-BBCB-4BE8-8944-DA1615B8B533}" dt="2024-10-23T06:30:41.714" v="65" actId="34807"/>
          <ac:spMkLst>
            <pc:docMk/>
            <pc:sldMk cId="1724348293" sldId="2580"/>
            <ac:spMk id="2" creationId="{1EF4E5A0-1AE6-3585-6DD5-9348CC717EAE}"/>
          </ac:spMkLst>
        </pc:spChg>
        <pc:spChg chg="mod">
          <ac:chgData name="Vinoth C. Selvam (c)" userId="S::vinoth.c.selvam@avanade.com::1676911f-4125-435c-a888-23d1557ae477" providerId="AD" clId="Web-{A3B8F651-BBCB-4BE8-8944-DA1615B8B533}" dt="2024-10-23T06:30:41.714" v="65" actId="34807"/>
          <ac:spMkLst>
            <pc:docMk/>
            <pc:sldMk cId="1724348293" sldId="2580"/>
            <ac:spMk id="3" creationId="{C3FA2364-715F-F981-624E-BEE366532F46}"/>
          </ac:spMkLst>
        </pc:spChg>
        <pc:spChg chg="mod">
          <ac:chgData name="Vinoth C. Selvam (c)" userId="S::vinoth.c.selvam@avanade.com::1676911f-4125-435c-a888-23d1557ae477" providerId="AD" clId="Web-{A3B8F651-BBCB-4BE8-8944-DA1615B8B533}" dt="2024-10-23T06:30:41.714" v="65" actId="34807"/>
          <ac:spMkLst>
            <pc:docMk/>
            <pc:sldMk cId="1724348293" sldId="2580"/>
            <ac:spMk id="4" creationId="{9ED60F6E-61C2-0CE8-EA65-60E0EFF3E8BF}"/>
          </ac:spMkLst>
        </pc:spChg>
        <pc:spChg chg="mod">
          <ac:chgData name="Vinoth C. Selvam (c)" userId="S::vinoth.c.selvam@avanade.com::1676911f-4125-435c-a888-23d1557ae477" providerId="AD" clId="Web-{A3B8F651-BBCB-4BE8-8944-DA1615B8B533}" dt="2024-10-23T06:30:41.714" v="65" actId="34807"/>
          <ac:spMkLst>
            <pc:docMk/>
            <pc:sldMk cId="1724348293" sldId="2580"/>
            <ac:spMk id="5" creationId="{52CFD14A-9E3B-6E35-684B-58EE94ACBCCF}"/>
          </ac:spMkLst>
        </pc:spChg>
        <pc:spChg chg="mod">
          <ac:chgData name="Vinoth C. Selvam (c)" userId="S::vinoth.c.selvam@avanade.com::1676911f-4125-435c-a888-23d1557ae477" providerId="AD" clId="Web-{A3B8F651-BBCB-4BE8-8944-DA1615B8B533}" dt="2024-10-23T06:30:41.714" v="65" actId="34807"/>
          <ac:spMkLst>
            <pc:docMk/>
            <pc:sldMk cId="1724348293" sldId="2580"/>
            <ac:spMk id="6" creationId="{8495BE68-5E8A-DEEB-8866-D44F9DBB0C2B}"/>
          </ac:spMkLst>
        </pc:spChg>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2039965323" sldId="2580"/>
        </pc:sldMkLst>
        <pc:spChg chg="mod">
          <ac:chgData name="Vinoth C. Selvam (c)" userId="S::vinoth.c.selvam@avanade.com::1676911f-4125-435c-a888-23d1557ae477" providerId="AD" clId="Web-{A3B8F651-BBCB-4BE8-8944-DA1615B8B533}" dt="2024-10-23T06:28:17.240" v="62" actId="34807"/>
          <ac:spMkLst>
            <pc:docMk/>
            <pc:sldMk cId="2039965323" sldId="2580"/>
            <ac:spMk id="2" creationId="{B7F216C8-DD60-2E9F-758E-B987E1B5FA1B}"/>
          </ac:spMkLst>
        </pc:spChg>
        <pc:spChg chg="mod">
          <ac:chgData name="Vinoth C. Selvam (c)" userId="S::vinoth.c.selvam@avanade.com::1676911f-4125-435c-a888-23d1557ae477" providerId="AD" clId="Web-{A3B8F651-BBCB-4BE8-8944-DA1615B8B533}" dt="2024-10-23T06:28:17.240" v="62" actId="34807"/>
          <ac:spMkLst>
            <pc:docMk/>
            <pc:sldMk cId="2039965323" sldId="2580"/>
            <ac:spMk id="4" creationId="{7F9B9492-0EB9-E2F3-0976-F40064EF1E92}"/>
          </ac:spMkLst>
        </pc:spChg>
        <pc:spChg chg="mod">
          <ac:chgData name="Vinoth C. Selvam (c)" userId="S::vinoth.c.selvam@avanade.com::1676911f-4125-435c-a888-23d1557ae477" providerId="AD" clId="Web-{A3B8F651-BBCB-4BE8-8944-DA1615B8B533}" dt="2024-10-23T06:28:17.240" v="62" actId="34807"/>
          <ac:spMkLst>
            <pc:docMk/>
            <pc:sldMk cId="2039965323" sldId="2580"/>
            <ac:spMk id="5" creationId="{7E6A434B-FD94-A371-30CC-E83F8C0A13C8}"/>
          </ac:spMkLst>
        </pc:spChg>
        <pc:spChg chg="mod">
          <ac:chgData name="Vinoth C. Selvam (c)" userId="S::vinoth.c.selvam@avanade.com::1676911f-4125-435c-a888-23d1557ae477" providerId="AD" clId="Web-{A3B8F651-BBCB-4BE8-8944-DA1615B8B533}" dt="2024-10-23T06:28:17.240" v="62" actId="34807"/>
          <ac:spMkLst>
            <pc:docMk/>
            <pc:sldMk cId="2039965323" sldId="2580"/>
            <ac:spMk id="6" creationId="{5CA241B8-EDD2-BF55-1F33-5170E43DA08B}"/>
          </ac:spMkLst>
        </pc:spChg>
        <pc:spChg chg="mod">
          <ac:chgData name="Vinoth C. Selvam (c)" userId="S::vinoth.c.selvam@avanade.com::1676911f-4125-435c-a888-23d1557ae477" providerId="AD" clId="Web-{A3B8F651-BBCB-4BE8-8944-DA1615B8B533}" dt="2024-10-23T06:28:17.240" v="62" actId="34807"/>
          <ac:spMkLst>
            <pc:docMk/>
            <pc:sldMk cId="2039965323" sldId="2580"/>
            <ac:spMk id="7" creationId="{A153E89A-451C-CE1B-512D-5D23171E40DE}"/>
          </ac:spMkLst>
        </pc:spChg>
        <pc:picChg chg="mod">
          <ac:chgData name="Vinoth C. Selvam (c)" userId="S::vinoth.c.selvam@avanade.com::1676911f-4125-435c-a888-23d1557ae477" providerId="AD" clId="Web-{A3B8F651-BBCB-4BE8-8944-DA1615B8B533}" dt="2024-10-23T06:28:17.240" v="62" actId="34807"/>
          <ac:picMkLst>
            <pc:docMk/>
            <pc:sldMk cId="2039965323" sldId="2580"/>
            <ac:picMk id="8" creationId="{C939595B-3A0E-4720-96E9-27B9B110CF69}"/>
          </ac:picMkLst>
        </pc:picChg>
      </pc:sldChg>
      <pc:sldChg chg="add del">
        <pc:chgData name="Vinoth C. Selvam (c)" userId="S::vinoth.c.selvam@avanade.com::1676911f-4125-435c-a888-23d1557ae477" providerId="AD" clId="Web-{A3B8F651-BBCB-4BE8-8944-DA1615B8B533}" dt="2024-10-23T06:30:41.511" v="64" actId="34807"/>
        <pc:sldMkLst>
          <pc:docMk/>
          <pc:sldMk cId="2234771687" sldId="2580"/>
        </pc:sldMkLst>
      </pc:sldChg>
      <pc:sldChg chg="add del">
        <pc:chgData name="Vinoth C. Selvam (c)" userId="S::vinoth.c.selvam@avanade.com::1676911f-4125-435c-a888-23d1557ae477" providerId="AD" clId="Web-{A3B8F651-BBCB-4BE8-8944-DA1615B8B533}" dt="2024-10-23T06:30:41.511" v="64" actId="34807"/>
        <pc:sldMkLst>
          <pc:docMk/>
          <pc:sldMk cId="1633163709" sldId="2581"/>
        </pc:sldMkLst>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3657842209" sldId="2581"/>
        </pc:sldMkLst>
        <pc:spChg chg="mod">
          <ac:chgData name="Vinoth C. Selvam (c)" userId="S::vinoth.c.selvam@avanade.com::1676911f-4125-435c-a888-23d1557ae477" providerId="AD" clId="Web-{A3B8F651-BBCB-4BE8-8944-DA1615B8B533}" dt="2024-10-23T06:28:17.240" v="62" actId="34807"/>
          <ac:spMkLst>
            <pc:docMk/>
            <pc:sldMk cId="3657842209" sldId="2581"/>
            <ac:spMk id="2" creationId="{4BE85D8B-A722-541E-1731-4724BE3F3412}"/>
          </ac:spMkLst>
        </pc:spChg>
        <pc:spChg chg="mod">
          <ac:chgData name="Vinoth C. Selvam (c)" userId="S::vinoth.c.selvam@avanade.com::1676911f-4125-435c-a888-23d1557ae477" providerId="AD" clId="Web-{A3B8F651-BBCB-4BE8-8944-DA1615B8B533}" dt="2024-10-23T06:28:17.240" v="62" actId="34807"/>
          <ac:spMkLst>
            <pc:docMk/>
            <pc:sldMk cId="3657842209" sldId="2581"/>
            <ac:spMk id="4" creationId="{C3EBF189-0E6D-FC6A-1F5C-F121CDFA9525}"/>
          </ac:spMkLst>
        </pc:spChg>
        <pc:spChg chg="mod">
          <ac:chgData name="Vinoth C. Selvam (c)" userId="S::vinoth.c.selvam@avanade.com::1676911f-4125-435c-a888-23d1557ae477" providerId="AD" clId="Web-{A3B8F651-BBCB-4BE8-8944-DA1615B8B533}" dt="2024-10-23T06:28:17.240" v="62" actId="34807"/>
          <ac:spMkLst>
            <pc:docMk/>
            <pc:sldMk cId="3657842209" sldId="2581"/>
            <ac:spMk id="5" creationId="{96FF118B-77AB-1F12-ABDF-D47B418EA2E5}"/>
          </ac:spMkLst>
        </pc:spChg>
        <pc:spChg chg="mod">
          <ac:chgData name="Vinoth C. Selvam (c)" userId="S::vinoth.c.selvam@avanade.com::1676911f-4125-435c-a888-23d1557ae477" providerId="AD" clId="Web-{A3B8F651-BBCB-4BE8-8944-DA1615B8B533}" dt="2024-10-23T06:28:17.240" v="62" actId="34807"/>
          <ac:spMkLst>
            <pc:docMk/>
            <pc:sldMk cId="3657842209" sldId="2581"/>
            <ac:spMk id="6" creationId="{4D4F8933-9167-F754-7C4C-27EC773F5664}"/>
          </ac:spMkLst>
        </pc:spChg>
        <pc:spChg chg="mod">
          <ac:chgData name="Vinoth C. Selvam (c)" userId="S::vinoth.c.selvam@avanade.com::1676911f-4125-435c-a888-23d1557ae477" providerId="AD" clId="Web-{A3B8F651-BBCB-4BE8-8944-DA1615B8B533}" dt="2024-10-23T06:28:17.240" v="62" actId="34807"/>
          <ac:spMkLst>
            <pc:docMk/>
            <pc:sldMk cId="3657842209" sldId="2581"/>
            <ac:spMk id="7" creationId="{D5A76C95-0826-D20B-DB7F-90CA0B8F5B2E}"/>
          </ac:spMkLst>
        </pc:spChg>
        <pc:picChg chg="mod">
          <ac:chgData name="Vinoth C. Selvam (c)" userId="S::vinoth.c.selvam@avanade.com::1676911f-4125-435c-a888-23d1557ae477" providerId="AD" clId="Web-{A3B8F651-BBCB-4BE8-8944-DA1615B8B533}" dt="2024-10-23T06:28:17.240" v="62" actId="34807"/>
          <ac:picMkLst>
            <pc:docMk/>
            <pc:sldMk cId="3657842209" sldId="2581"/>
            <ac:picMk id="8" creationId="{846F03A3-20E2-4B7C-830B-82A1148DE92F}"/>
          </ac:picMkLst>
        </pc:picChg>
      </pc:sldChg>
      <pc:sldChg chg="modSp add mod modTransition modClrScheme addAnim chgLayout">
        <pc:chgData name="Vinoth C. Selvam (c)" userId="S::vinoth.c.selvam@avanade.com::1676911f-4125-435c-a888-23d1557ae477" providerId="AD" clId="Web-{A3B8F651-BBCB-4BE8-8944-DA1615B8B533}" dt="2024-10-23T06:30:41.729" v="88" actId="34807"/>
        <pc:sldMkLst>
          <pc:docMk/>
          <pc:sldMk cId="4003732601" sldId="2581"/>
        </pc:sldMkLst>
        <pc:spChg chg="mod">
          <ac:chgData name="Vinoth C. Selvam (c)" userId="S::vinoth.c.selvam@avanade.com::1676911f-4125-435c-a888-23d1557ae477" providerId="AD" clId="Web-{A3B8F651-BBCB-4BE8-8944-DA1615B8B533}" dt="2024-10-23T06:30:41.714" v="65" actId="34807"/>
          <ac:spMkLst>
            <pc:docMk/>
            <pc:sldMk cId="4003732601" sldId="2581"/>
            <ac:spMk id="2" creationId="{CBA008FA-C244-DE7A-B68D-7216444C90FC}"/>
          </ac:spMkLst>
        </pc:spChg>
        <pc:spChg chg="mod">
          <ac:chgData name="Vinoth C. Selvam (c)" userId="S::vinoth.c.selvam@avanade.com::1676911f-4125-435c-a888-23d1557ae477" providerId="AD" clId="Web-{A3B8F651-BBCB-4BE8-8944-DA1615B8B533}" dt="2024-10-23T06:30:41.714" v="65" actId="34807"/>
          <ac:spMkLst>
            <pc:docMk/>
            <pc:sldMk cId="4003732601" sldId="2581"/>
            <ac:spMk id="3" creationId="{DEEB2C8F-FBB6-A869-7E4F-E15EF0374649}"/>
          </ac:spMkLst>
        </pc:spChg>
        <pc:spChg chg="mod">
          <ac:chgData name="Vinoth C. Selvam (c)" userId="S::vinoth.c.selvam@avanade.com::1676911f-4125-435c-a888-23d1557ae477" providerId="AD" clId="Web-{A3B8F651-BBCB-4BE8-8944-DA1615B8B533}" dt="2024-10-23T06:30:41.714" v="65" actId="34807"/>
          <ac:spMkLst>
            <pc:docMk/>
            <pc:sldMk cId="4003732601" sldId="2581"/>
            <ac:spMk id="4" creationId="{7400D834-9E2E-51C2-A9A4-05842A91AF83}"/>
          </ac:spMkLst>
        </pc:spChg>
        <pc:spChg chg="mod">
          <ac:chgData name="Vinoth C. Selvam (c)" userId="S::vinoth.c.selvam@avanade.com::1676911f-4125-435c-a888-23d1557ae477" providerId="AD" clId="Web-{A3B8F651-BBCB-4BE8-8944-DA1615B8B533}" dt="2024-10-23T06:30:41.714" v="65" actId="34807"/>
          <ac:spMkLst>
            <pc:docMk/>
            <pc:sldMk cId="4003732601" sldId="2581"/>
            <ac:spMk id="5" creationId="{9DD2FEF3-86FA-260B-47BC-00B5AA089599}"/>
          </ac:spMkLst>
        </pc:spChg>
        <pc:spChg chg="mod">
          <ac:chgData name="Vinoth C. Selvam (c)" userId="S::vinoth.c.selvam@avanade.com::1676911f-4125-435c-a888-23d1557ae477" providerId="AD" clId="Web-{A3B8F651-BBCB-4BE8-8944-DA1615B8B533}" dt="2024-10-23T06:30:41.714" v="65" actId="34807"/>
          <ac:spMkLst>
            <pc:docMk/>
            <pc:sldMk cId="4003732601" sldId="2581"/>
            <ac:spMk id="6" creationId="{C650660E-4C25-721A-6EB6-3B54F41A7168}"/>
          </ac:spMkLst>
        </pc:spChg>
      </pc:sldChg>
      <pc:sldChg chg="modSp add mod modTransition addAnim">
        <pc:chgData name="Vinoth C. Selvam (c)" userId="S::vinoth.c.selvam@avanade.com::1676911f-4125-435c-a888-23d1557ae477" providerId="AD" clId="Web-{A3B8F651-BBCB-4BE8-8944-DA1615B8B533}" dt="2024-10-23T06:30:41.729" v="89" actId="34807"/>
        <pc:sldMkLst>
          <pc:docMk/>
          <pc:sldMk cId="1276568456" sldId="2582"/>
        </pc:sldMkLst>
        <pc:spChg chg="mod">
          <ac:chgData name="Vinoth C. Selvam (c)" userId="S::vinoth.c.selvam@avanade.com::1676911f-4125-435c-a888-23d1557ae477" providerId="AD" clId="Web-{A3B8F651-BBCB-4BE8-8944-DA1615B8B533}" dt="2024-10-23T06:30:41.714" v="65" actId="34807"/>
          <ac:spMkLst>
            <pc:docMk/>
            <pc:sldMk cId="1276568456" sldId="2582"/>
            <ac:spMk id="2" creationId="{7F636BF3-FE7E-91FD-897B-9223F416B764}"/>
          </ac:spMkLst>
        </pc:spChg>
        <pc:spChg chg="mod">
          <ac:chgData name="Vinoth C. Selvam (c)" userId="S::vinoth.c.selvam@avanade.com::1676911f-4125-435c-a888-23d1557ae477" providerId="AD" clId="Web-{A3B8F651-BBCB-4BE8-8944-DA1615B8B533}" dt="2024-10-23T06:30:41.714" v="65" actId="34807"/>
          <ac:spMkLst>
            <pc:docMk/>
            <pc:sldMk cId="1276568456" sldId="2582"/>
            <ac:spMk id="4" creationId="{825EC8EE-2452-199F-4BDC-A0CD4E5ADE3F}"/>
          </ac:spMkLst>
        </pc:spChg>
        <pc:spChg chg="mod">
          <ac:chgData name="Vinoth C. Selvam (c)" userId="S::vinoth.c.selvam@avanade.com::1676911f-4125-435c-a888-23d1557ae477" providerId="AD" clId="Web-{A3B8F651-BBCB-4BE8-8944-DA1615B8B533}" dt="2024-10-23T06:30:41.714" v="65" actId="34807"/>
          <ac:spMkLst>
            <pc:docMk/>
            <pc:sldMk cId="1276568456" sldId="2582"/>
            <ac:spMk id="5" creationId="{019E6B70-3605-D0C0-1B21-62559BA0AB56}"/>
          </ac:spMkLst>
        </pc:spChg>
        <pc:spChg chg="mod">
          <ac:chgData name="Vinoth C. Selvam (c)" userId="S::vinoth.c.selvam@avanade.com::1676911f-4125-435c-a888-23d1557ae477" providerId="AD" clId="Web-{A3B8F651-BBCB-4BE8-8944-DA1615B8B533}" dt="2024-10-23T06:30:41.714" v="65" actId="34807"/>
          <ac:spMkLst>
            <pc:docMk/>
            <pc:sldMk cId="1276568456" sldId="2582"/>
            <ac:spMk id="6" creationId="{4AB451BC-FE6A-BD1C-D70C-9D77100D91C5}"/>
          </ac:spMkLst>
        </pc:spChg>
        <pc:spChg chg="mod">
          <ac:chgData name="Vinoth C. Selvam (c)" userId="S::vinoth.c.selvam@avanade.com::1676911f-4125-435c-a888-23d1557ae477" providerId="AD" clId="Web-{A3B8F651-BBCB-4BE8-8944-DA1615B8B533}" dt="2024-10-23T06:30:41.714" v="65" actId="34807"/>
          <ac:spMkLst>
            <pc:docMk/>
            <pc:sldMk cId="1276568456" sldId="2582"/>
            <ac:spMk id="7" creationId="{CFB4A1F5-8F47-75D9-F2B2-EB18936F016C}"/>
          </ac:spMkLst>
        </pc:spChg>
        <pc:picChg chg="mod">
          <ac:chgData name="Vinoth C. Selvam (c)" userId="S::vinoth.c.selvam@avanade.com::1676911f-4125-435c-a888-23d1557ae477" providerId="AD" clId="Web-{A3B8F651-BBCB-4BE8-8944-DA1615B8B533}" dt="2024-10-23T06:30:41.714" v="65" actId="34807"/>
          <ac:picMkLst>
            <pc:docMk/>
            <pc:sldMk cId="1276568456" sldId="2582"/>
            <ac:picMk id="8" creationId="{17423277-154B-4AC1-A15D-77640DC38655}"/>
          </ac:picMkLst>
        </pc:picChg>
      </pc:sldChg>
      <pc:sldChg chg="add del">
        <pc:chgData name="Vinoth C. Selvam (c)" userId="S::vinoth.c.selvam@avanade.com::1676911f-4125-435c-a888-23d1557ae477" providerId="AD" clId="Web-{A3B8F651-BBCB-4BE8-8944-DA1615B8B533}" dt="2024-10-23T06:30:41.511" v="64" actId="34807"/>
        <pc:sldMkLst>
          <pc:docMk/>
          <pc:sldMk cId="2140055351" sldId="2582"/>
        </pc:sldMkLst>
      </pc:sldChg>
      <pc:sldChg chg="addSp delSp modSp add del mod modTransition modClrScheme addAnim delAnim chgLayout">
        <pc:chgData name="Vinoth C. Selvam (c)" userId="S::vinoth.c.selvam@avanade.com::1676911f-4125-435c-a888-23d1557ae477" providerId="AD" clId="Web-{A3B8F651-BBCB-4BE8-8944-DA1615B8B533}" dt="2024-10-23T06:28:18.990" v="63" actId="34807"/>
        <pc:sldMkLst>
          <pc:docMk/>
          <pc:sldMk cId="2980133923" sldId="2582"/>
        </pc:sldMkLst>
        <pc:spChg chg="mod">
          <ac:chgData name="Vinoth C. Selvam (c)" userId="S::vinoth.c.selvam@avanade.com::1676911f-4125-435c-a888-23d1557ae477" providerId="AD" clId="Web-{A3B8F651-BBCB-4BE8-8944-DA1615B8B533}" dt="2024-10-23T06:28:17.240" v="62" actId="34807"/>
          <ac:spMkLst>
            <pc:docMk/>
            <pc:sldMk cId="2980133923" sldId="2582"/>
            <ac:spMk id="2" creationId="{7DCEF27F-B9AB-F01B-D1B5-75350309A2D8}"/>
          </ac:spMkLst>
        </pc:spChg>
        <pc:spChg chg="mod">
          <ac:chgData name="Vinoth C. Selvam (c)" userId="S::vinoth.c.selvam@avanade.com::1676911f-4125-435c-a888-23d1557ae477" providerId="AD" clId="Web-{A3B8F651-BBCB-4BE8-8944-DA1615B8B533}" dt="2024-10-23T06:28:17.240" v="62" actId="34807"/>
          <ac:spMkLst>
            <pc:docMk/>
            <pc:sldMk cId="2980133923" sldId="2582"/>
            <ac:spMk id="4" creationId="{5A3276C6-04CB-3947-55F5-44063D63039B}"/>
          </ac:spMkLst>
        </pc:spChg>
        <pc:spChg chg="mod">
          <ac:chgData name="Vinoth C. Selvam (c)" userId="S::vinoth.c.selvam@avanade.com::1676911f-4125-435c-a888-23d1557ae477" providerId="AD" clId="Web-{A3B8F651-BBCB-4BE8-8944-DA1615B8B533}" dt="2024-10-23T06:28:17.240" v="62" actId="34807"/>
          <ac:spMkLst>
            <pc:docMk/>
            <pc:sldMk cId="2980133923" sldId="2582"/>
            <ac:spMk id="5" creationId="{05E198E9-B0E9-DDC7-0C2B-C4497E5F2A70}"/>
          </ac:spMkLst>
        </pc:spChg>
        <pc:spChg chg="mod">
          <ac:chgData name="Vinoth C. Selvam (c)" userId="S::vinoth.c.selvam@avanade.com::1676911f-4125-435c-a888-23d1557ae477" providerId="AD" clId="Web-{A3B8F651-BBCB-4BE8-8944-DA1615B8B533}" dt="2024-10-23T06:28:17.240" v="62" actId="34807"/>
          <ac:spMkLst>
            <pc:docMk/>
            <pc:sldMk cId="2980133923" sldId="2582"/>
            <ac:spMk id="6" creationId="{EB4B0D3B-9CB1-2AA8-002F-84D187A50183}"/>
          </ac:spMkLst>
        </pc:spChg>
        <pc:spChg chg="add del mod">
          <ac:chgData name="Vinoth C. Selvam (c)" userId="S::vinoth.c.selvam@avanade.com::1676911f-4125-435c-a888-23d1557ae477" providerId="AD" clId="Web-{A3B8F651-BBCB-4BE8-8944-DA1615B8B533}" dt="2024-10-23T06:28:17.240" v="62" actId="34807"/>
          <ac:spMkLst>
            <pc:docMk/>
            <pc:sldMk cId="2980133923" sldId="2582"/>
            <ac:spMk id="11" creationId="{D7567F52-83BB-677C-BFE7-544B5EF65F55}"/>
          </ac:spMkLst>
        </pc:spChg>
      </pc:sldChg>
      <pc:sldChg chg="modSp add mod modTransition addAnim">
        <pc:chgData name="Vinoth C. Selvam (c)" userId="S::vinoth.c.selvam@avanade.com::1676911f-4125-435c-a888-23d1557ae477" providerId="AD" clId="Web-{A3B8F651-BBCB-4BE8-8944-DA1615B8B533}" dt="2024-10-23T06:30:41.729" v="90" actId="34807"/>
        <pc:sldMkLst>
          <pc:docMk/>
          <pc:sldMk cId="1545152508" sldId="2583"/>
        </pc:sldMkLst>
        <pc:spChg chg="mod">
          <ac:chgData name="Vinoth C. Selvam (c)" userId="S::vinoth.c.selvam@avanade.com::1676911f-4125-435c-a888-23d1557ae477" providerId="AD" clId="Web-{A3B8F651-BBCB-4BE8-8944-DA1615B8B533}" dt="2024-10-23T06:30:41.714" v="65" actId="34807"/>
          <ac:spMkLst>
            <pc:docMk/>
            <pc:sldMk cId="1545152508" sldId="2583"/>
            <ac:spMk id="2" creationId="{AF58DA6A-5372-DA37-AEB3-F332F8D5C09D}"/>
          </ac:spMkLst>
        </pc:spChg>
        <pc:spChg chg="mod">
          <ac:chgData name="Vinoth C. Selvam (c)" userId="S::vinoth.c.selvam@avanade.com::1676911f-4125-435c-a888-23d1557ae477" providerId="AD" clId="Web-{A3B8F651-BBCB-4BE8-8944-DA1615B8B533}" dt="2024-10-23T06:30:41.714" v="65" actId="34807"/>
          <ac:spMkLst>
            <pc:docMk/>
            <pc:sldMk cId="1545152508" sldId="2583"/>
            <ac:spMk id="4" creationId="{60225B2A-3E73-85FD-B3FD-18957675145E}"/>
          </ac:spMkLst>
        </pc:spChg>
        <pc:spChg chg="mod">
          <ac:chgData name="Vinoth C. Selvam (c)" userId="S::vinoth.c.selvam@avanade.com::1676911f-4125-435c-a888-23d1557ae477" providerId="AD" clId="Web-{A3B8F651-BBCB-4BE8-8944-DA1615B8B533}" dt="2024-10-23T06:30:41.714" v="65" actId="34807"/>
          <ac:spMkLst>
            <pc:docMk/>
            <pc:sldMk cId="1545152508" sldId="2583"/>
            <ac:spMk id="5" creationId="{64CA11D5-AA95-C609-0EE2-D64101C0876D}"/>
          </ac:spMkLst>
        </pc:spChg>
        <pc:spChg chg="mod">
          <ac:chgData name="Vinoth C. Selvam (c)" userId="S::vinoth.c.selvam@avanade.com::1676911f-4125-435c-a888-23d1557ae477" providerId="AD" clId="Web-{A3B8F651-BBCB-4BE8-8944-DA1615B8B533}" dt="2024-10-23T06:30:41.714" v="65" actId="34807"/>
          <ac:spMkLst>
            <pc:docMk/>
            <pc:sldMk cId="1545152508" sldId="2583"/>
            <ac:spMk id="6" creationId="{6560711B-34BF-9DAA-D447-0E4851FE639C}"/>
          </ac:spMkLst>
        </pc:spChg>
        <pc:spChg chg="mod">
          <ac:chgData name="Vinoth C. Selvam (c)" userId="S::vinoth.c.selvam@avanade.com::1676911f-4125-435c-a888-23d1557ae477" providerId="AD" clId="Web-{A3B8F651-BBCB-4BE8-8944-DA1615B8B533}" dt="2024-10-23T06:30:41.714" v="65" actId="34807"/>
          <ac:spMkLst>
            <pc:docMk/>
            <pc:sldMk cId="1545152508" sldId="2583"/>
            <ac:spMk id="7" creationId="{49D5CC0C-16AB-EB02-02CD-8EFBEFB02862}"/>
          </ac:spMkLst>
        </pc:spChg>
        <pc:picChg chg="mod">
          <ac:chgData name="Vinoth C. Selvam (c)" userId="S::vinoth.c.selvam@avanade.com::1676911f-4125-435c-a888-23d1557ae477" providerId="AD" clId="Web-{A3B8F651-BBCB-4BE8-8944-DA1615B8B533}" dt="2024-10-23T06:30:41.714" v="65" actId="34807"/>
          <ac:picMkLst>
            <pc:docMk/>
            <pc:sldMk cId="1545152508" sldId="2583"/>
            <ac:picMk id="8" creationId="{0E7633BE-C4C9-4167-96B5-E0DEEE9D705F}"/>
          </ac:picMkLst>
        </pc:picChg>
      </pc:sldChg>
      <pc:sldChg chg="add del">
        <pc:chgData name="Vinoth C. Selvam (c)" userId="S::vinoth.c.selvam@avanade.com::1676911f-4125-435c-a888-23d1557ae477" providerId="AD" clId="Web-{A3B8F651-BBCB-4BE8-8944-DA1615B8B533}" dt="2024-10-23T06:30:41.511" v="64" actId="34807"/>
        <pc:sldMkLst>
          <pc:docMk/>
          <pc:sldMk cId="2697482107" sldId="2583"/>
        </pc:sldMkLst>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3541704048" sldId="2583"/>
        </pc:sldMkLst>
        <pc:spChg chg="mod">
          <ac:chgData name="Vinoth C. Selvam (c)" userId="S::vinoth.c.selvam@avanade.com::1676911f-4125-435c-a888-23d1557ae477" providerId="AD" clId="Web-{A3B8F651-BBCB-4BE8-8944-DA1615B8B533}" dt="2024-10-23T06:28:17.240" v="62" actId="34807"/>
          <ac:spMkLst>
            <pc:docMk/>
            <pc:sldMk cId="3541704048" sldId="2583"/>
            <ac:spMk id="2" creationId="{E7FC2B95-37A7-4902-6834-E4155993F664}"/>
          </ac:spMkLst>
        </pc:spChg>
        <pc:spChg chg="mod">
          <ac:chgData name="Vinoth C. Selvam (c)" userId="S::vinoth.c.selvam@avanade.com::1676911f-4125-435c-a888-23d1557ae477" providerId="AD" clId="Web-{A3B8F651-BBCB-4BE8-8944-DA1615B8B533}" dt="2024-10-23T06:28:17.240" v="62" actId="34807"/>
          <ac:spMkLst>
            <pc:docMk/>
            <pc:sldMk cId="3541704048" sldId="2583"/>
            <ac:spMk id="4" creationId="{79A127FC-CEE7-D1F2-12A8-F938EB151939}"/>
          </ac:spMkLst>
        </pc:spChg>
        <pc:spChg chg="mod">
          <ac:chgData name="Vinoth C. Selvam (c)" userId="S::vinoth.c.selvam@avanade.com::1676911f-4125-435c-a888-23d1557ae477" providerId="AD" clId="Web-{A3B8F651-BBCB-4BE8-8944-DA1615B8B533}" dt="2024-10-23T06:28:17.240" v="62" actId="34807"/>
          <ac:spMkLst>
            <pc:docMk/>
            <pc:sldMk cId="3541704048" sldId="2583"/>
            <ac:spMk id="5" creationId="{09406A2A-9E3D-FD90-499D-0E6CDD1AA3EC}"/>
          </ac:spMkLst>
        </pc:spChg>
        <pc:spChg chg="mod">
          <ac:chgData name="Vinoth C. Selvam (c)" userId="S::vinoth.c.selvam@avanade.com::1676911f-4125-435c-a888-23d1557ae477" providerId="AD" clId="Web-{A3B8F651-BBCB-4BE8-8944-DA1615B8B533}" dt="2024-10-23T06:28:17.240" v="62" actId="34807"/>
          <ac:spMkLst>
            <pc:docMk/>
            <pc:sldMk cId="3541704048" sldId="2583"/>
            <ac:spMk id="6" creationId="{55D13038-10C2-9937-3EC3-23F0294FA7B6}"/>
          </ac:spMkLst>
        </pc:spChg>
        <pc:spChg chg="mod">
          <ac:chgData name="Vinoth C. Selvam (c)" userId="S::vinoth.c.selvam@avanade.com::1676911f-4125-435c-a888-23d1557ae477" providerId="AD" clId="Web-{A3B8F651-BBCB-4BE8-8944-DA1615B8B533}" dt="2024-10-23T06:28:17.240" v="62" actId="34807"/>
          <ac:spMkLst>
            <pc:docMk/>
            <pc:sldMk cId="3541704048" sldId="2583"/>
            <ac:spMk id="7" creationId="{59F04811-9CF8-9F00-96AC-3A7590059CC9}"/>
          </ac:spMkLst>
        </pc:spChg>
        <pc:picChg chg="mod">
          <ac:chgData name="Vinoth C. Selvam (c)" userId="S::vinoth.c.selvam@avanade.com::1676911f-4125-435c-a888-23d1557ae477" providerId="AD" clId="Web-{A3B8F651-BBCB-4BE8-8944-DA1615B8B533}" dt="2024-10-23T06:28:17.240" v="62" actId="34807"/>
          <ac:picMkLst>
            <pc:docMk/>
            <pc:sldMk cId="3541704048" sldId="2583"/>
            <ac:picMk id="8" creationId="{EABD0F91-349A-4AC1-8926-41A21B5DB923}"/>
          </ac:picMkLst>
        </pc:picChg>
      </pc:sldChg>
      <pc:sldChg chg="modSp add mod modTransition addAnim">
        <pc:chgData name="Vinoth C. Selvam (c)" userId="S::vinoth.c.selvam@avanade.com::1676911f-4125-435c-a888-23d1557ae477" providerId="AD" clId="Web-{A3B8F651-BBCB-4BE8-8944-DA1615B8B533}" dt="2024-10-23T06:30:41.729" v="91" actId="34807"/>
        <pc:sldMkLst>
          <pc:docMk/>
          <pc:sldMk cId="1788998900" sldId="2584"/>
        </pc:sldMkLst>
        <pc:spChg chg="mod">
          <ac:chgData name="Vinoth C. Selvam (c)" userId="S::vinoth.c.selvam@avanade.com::1676911f-4125-435c-a888-23d1557ae477" providerId="AD" clId="Web-{A3B8F651-BBCB-4BE8-8944-DA1615B8B533}" dt="2024-10-23T06:30:41.714" v="65" actId="34807"/>
          <ac:spMkLst>
            <pc:docMk/>
            <pc:sldMk cId="1788998900" sldId="2584"/>
            <ac:spMk id="2" creationId="{5A4F28C4-141A-101F-3219-29138F562BC4}"/>
          </ac:spMkLst>
        </pc:spChg>
        <pc:spChg chg="mod">
          <ac:chgData name="Vinoth C. Selvam (c)" userId="S::vinoth.c.selvam@avanade.com::1676911f-4125-435c-a888-23d1557ae477" providerId="AD" clId="Web-{A3B8F651-BBCB-4BE8-8944-DA1615B8B533}" dt="2024-10-23T06:30:41.714" v="65" actId="34807"/>
          <ac:spMkLst>
            <pc:docMk/>
            <pc:sldMk cId="1788998900" sldId="2584"/>
            <ac:spMk id="4" creationId="{4F462B38-798F-C7C5-AD1C-F2A79B88A4A4}"/>
          </ac:spMkLst>
        </pc:spChg>
        <pc:spChg chg="mod">
          <ac:chgData name="Vinoth C. Selvam (c)" userId="S::vinoth.c.selvam@avanade.com::1676911f-4125-435c-a888-23d1557ae477" providerId="AD" clId="Web-{A3B8F651-BBCB-4BE8-8944-DA1615B8B533}" dt="2024-10-23T06:30:41.714" v="65" actId="34807"/>
          <ac:spMkLst>
            <pc:docMk/>
            <pc:sldMk cId="1788998900" sldId="2584"/>
            <ac:spMk id="5" creationId="{0781F146-C02F-0F72-62F0-A30E78FD9841}"/>
          </ac:spMkLst>
        </pc:spChg>
        <pc:spChg chg="mod">
          <ac:chgData name="Vinoth C. Selvam (c)" userId="S::vinoth.c.selvam@avanade.com::1676911f-4125-435c-a888-23d1557ae477" providerId="AD" clId="Web-{A3B8F651-BBCB-4BE8-8944-DA1615B8B533}" dt="2024-10-23T06:30:41.714" v="65" actId="34807"/>
          <ac:spMkLst>
            <pc:docMk/>
            <pc:sldMk cId="1788998900" sldId="2584"/>
            <ac:spMk id="6" creationId="{B277797C-F94C-A7A4-954E-7AB23B1D646D}"/>
          </ac:spMkLst>
        </pc:spChg>
        <pc:spChg chg="mod">
          <ac:chgData name="Vinoth C. Selvam (c)" userId="S::vinoth.c.selvam@avanade.com::1676911f-4125-435c-a888-23d1557ae477" providerId="AD" clId="Web-{A3B8F651-BBCB-4BE8-8944-DA1615B8B533}" dt="2024-10-23T06:30:41.714" v="65" actId="34807"/>
          <ac:spMkLst>
            <pc:docMk/>
            <pc:sldMk cId="1788998900" sldId="2584"/>
            <ac:spMk id="7" creationId="{28103D74-78F9-F0DE-8687-9B7D2E364092}"/>
          </ac:spMkLst>
        </pc:spChg>
        <pc:picChg chg="mod">
          <ac:chgData name="Vinoth C. Selvam (c)" userId="S::vinoth.c.selvam@avanade.com::1676911f-4125-435c-a888-23d1557ae477" providerId="AD" clId="Web-{A3B8F651-BBCB-4BE8-8944-DA1615B8B533}" dt="2024-10-23T06:30:41.714" v="65" actId="34807"/>
          <ac:picMkLst>
            <pc:docMk/>
            <pc:sldMk cId="1788998900" sldId="2584"/>
            <ac:picMk id="8" creationId="{4FFBD6F1-093A-4A9B-A0D1-85954C30545A}"/>
          </ac:picMkLst>
        </pc:picChg>
      </pc:sldChg>
      <pc:sldChg chg="add del">
        <pc:chgData name="Vinoth C. Selvam (c)" userId="S::vinoth.c.selvam@avanade.com::1676911f-4125-435c-a888-23d1557ae477" providerId="AD" clId="Web-{A3B8F651-BBCB-4BE8-8944-DA1615B8B533}" dt="2024-10-23T06:30:41.511" v="64" actId="34807"/>
        <pc:sldMkLst>
          <pc:docMk/>
          <pc:sldMk cId="3198215363" sldId="2584"/>
        </pc:sldMkLst>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3699934075" sldId="2584"/>
        </pc:sldMkLst>
        <pc:spChg chg="mod">
          <ac:chgData name="Vinoth C. Selvam (c)" userId="S::vinoth.c.selvam@avanade.com::1676911f-4125-435c-a888-23d1557ae477" providerId="AD" clId="Web-{A3B8F651-BBCB-4BE8-8944-DA1615B8B533}" dt="2024-10-23T06:28:17.240" v="62" actId="34807"/>
          <ac:spMkLst>
            <pc:docMk/>
            <pc:sldMk cId="3699934075" sldId="2584"/>
            <ac:spMk id="2" creationId="{9ED53BEC-5484-8EFA-962C-61651C44A3DF}"/>
          </ac:spMkLst>
        </pc:spChg>
        <pc:spChg chg="mod">
          <ac:chgData name="Vinoth C. Selvam (c)" userId="S::vinoth.c.selvam@avanade.com::1676911f-4125-435c-a888-23d1557ae477" providerId="AD" clId="Web-{A3B8F651-BBCB-4BE8-8944-DA1615B8B533}" dt="2024-10-23T06:28:17.240" v="62" actId="34807"/>
          <ac:spMkLst>
            <pc:docMk/>
            <pc:sldMk cId="3699934075" sldId="2584"/>
            <ac:spMk id="4" creationId="{78025788-EC5E-1EBD-A7CF-D31F40F1B925}"/>
          </ac:spMkLst>
        </pc:spChg>
        <pc:spChg chg="mod">
          <ac:chgData name="Vinoth C. Selvam (c)" userId="S::vinoth.c.selvam@avanade.com::1676911f-4125-435c-a888-23d1557ae477" providerId="AD" clId="Web-{A3B8F651-BBCB-4BE8-8944-DA1615B8B533}" dt="2024-10-23T06:28:17.240" v="62" actId="34807"/>
          <ac:spMkLst>
            <pc:docMk/>
            <pc:sldMk cId="3699934075" sldId="2584"/>
            <ac:spMk id="5" creationId="{D4A28136-106B-39CB-7AF1-435070C2187D}"/>
          </ac:spMkLst>
        </pc:spChg>
        <pc:spChg chg="mod">
          <ac:chgData name="Vinoth C. Selvam (c)" userId="S::vinoth.c.selvam@avanade.com::1676911f-4125-435c-a888-23d1557ae477" providerId="AD" clId="Web-{A3B8F651-BBCB-4BE8-8944-DA1615B8B533}" dt="2024-10-23T06:28:17.240" v="62" actId="34807"/>
          <ac:spMkLst>
            <pc:docMk/>
            <pc:sldMk cId="3699934075" sldId="2584"/>
            <ac:spMk id="6" creationId="{35D8398D-5850-D84A-7E7C-E09BE319DD65}"/>
          </ac:spMkLst>
        </pc:spChg>
        <pc:spChg chg="mod">
          <ac:chgData name="Vinoth C. Selvam (c)" userId="S::vinoth.c.selvam@avanade.com::1676911f-4125-435c-a888-23d1557ae477" providerId="AD" clId="Web-{A3B8F651-BBCB-4BE8-8944-DA1615B8B533}" dt="2024-10-23T06:28:17.240" v="62" actId="34807"/>
          <ac:spMkLst>
            <pc:docMk/>
            <pc:sldMk cId="3699934075" sldId="2584"/>
            <ac:spMk id="7" creationId="{8C625466-B80D-CA65-893D-3BA604A0B43F}"/>
          </ac:spMkLst>
        </pc:spChg>
        <pc:picChg chg="mod">
          <ac:chgData name="Vinoth C. Selvam (c)" userId="S::vinoth.c.selvam@avanade.com::1676911f-4125-435c-a888-23d1557ae477" providerId="AD" clId="Web-{A3B8F651-BBCB-4BE8-8944-DA1615B8B533}" dt="2024-10-23T06:28:17.240" v="62" actId="34807"/>
          <ac:picMkLst>
            <pc:docMk/>
            <pc:sldMk cId="3699934075" sldId="2584"/>
            <ac:picMk id="8" creationId="{3ECC8E30-0E5B-4A3E-A3BB-366A627DC410}"/>
          </ac:picMkLst>
        </pc:picChg>
      </pc:sldChg>
      <pc:sldChg chg="add del">
        <pc:chgData name="Vinoth C. Selvam (c)" userId="S::vinoth.c.selvam@avanade.com::1676911f-4125-435c-a888-23d1557ae477" providerId="AD" clId="Web-{A3B8F651-BBCB-4BE8-8944-DA1615B8B533}" dt="2024-10-23T06:30:41.511" v="64" actId="34807"/>
        <pc:sldMkLst>
          <pc:docMk/>
          <pc:sldMk cId="1076825276" sldId="2585"/>
        </pc:sldMkLst>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1242483850" sldId="2585"/>
        </pc:sldMkLst>
        <pc:spChg chg="mod">
          <ac:chgData name="Vinoth C. Selvam (c)" userId="S::vinoth.c.selvam@avanade.com::1676911f-4125-435c-a888-23d1557ae477" providerId="AD" clId="Web-{A3B8F651-BBCB-4BE8-8944-DA1615B8B533}" dt="2024-10-23T06:28:17.240" v="62" actId="34807"/>
          <ac:spMkLst>
            <pc:docMk/>
            <pc:sldMk cId="1242483850" sldId="2585"/>
            <ac:spMk id="2" creationId="{9BB786FA-5E18-AB67-1FA8-4A9A701552C1}"/>
          </ac:spMkLst>
        </pc:spChg>
        <pc:spChg chg="mod">
          <ac:chgData name="Vinoth C. Selvam (c)" userId="S::vinoth.c.selvam@avanade.com::1676911f-4125-435c-a888-23d1557ae477" providerId="AD" clId="Web-{A3B8F651-BBCB-4BE8-8944-DA1615B8B533}" dt="2024-10-23T06:28:17.240" v="62" actId="34807"/>
          <ac:spMkLst>
            <pc:docMk/>
            <pc:sldMk cId="1242483850" sldId="2585"/>
            <ac:spMk id="4" creationId="{3FA1FC76-7586-9885-2651-DAF83219088E}"/>
          </ac:spMkLst>
        </pc:spChg>
        <pc:spChg chg="mod">
          <ac:chgData name="Vinoth C. Selvam (c)" userId="S::vinoth.c.selvam@avanade.com::1676911f-4125-435c-a888-23d1557ae477" providerId="AD" clId="Web-{A3B8F651-BBCB-4BE8-8944-DA1615B8B533}" dt="2024-10-23T06:28:17.240" v="62" actId="34807"/>
          <ac:spMkLst>
            <pc:docMk/>
            <pc:sldMk cId="1242483850" sldId="2585"/>
            <ac:spMk id="5" creationId="{39C86E9E-13D8-4386-3432-593CC962539D}"/>
          </ac:spMkLst>
        </pc:spChg>
        <pc:spChg chg="mod">
          <ac:chgData name="Vinoth C. Selvam (c)" userId="S::vinoth.c.selvam@avanade.com::1676911f-4125-435c-a888-23d1557ae477" providerId="AD" clId="Web-{A3B8F651-BBCB-4BE8-8944-DA1615B8B533}" dt="2024-10-23T06:28:17.240" v="62" actId="34807"/>
          <ac:spMkLst>
            <pc:docMk/>
            <pc:sldMk cId="1242483850" sldId="2585"/>
            <ac:spMk id="6" creationId="{4F15302B-0DE1-2A80-2B92-28F818CFF06C}"/>
          </ac:spMkLst>
        </pc:spChg>
        <pc:spChg chg="mod">
          <ac:chgData name="Vinoth C. Selvam (c)" userId="S::vinoth.c.selvam@avanade.com::1676911f-4125-435c-a888-23d1557ae477" providerId="AD" clId="Web-{A3B8F651-BBCB-4BE8-8944-DA1615B8B533}" dt="2024-10-23T06:28:17.240" v="62" actId="34807"/>
          <ac:spMkLst>
            <pc:docMk/>
            <pc:sldMk cId="1242483850" sldId="2585"/>
            <ac:spMk id="7" creationId="{4491C7ED-9502-8325-1E69-A077CEEE5753}"/>
          </ac:spMkLst>
        </pc:spChg>
        <pc:picChg chg="mod ord">
          <ac:chgData name="Vinoth C. Selvam (c)" userId="S::vinoth.c.selvam@avanade.com::1676911f-4125-435c-a888-23d1557ae477" providerId="AD" clId="Web-{A3B8F651-BBCB-4BE8-8944-DA1615B8B533}" dt="2024-10-23T06:28:17.240" v="62" actId="34807"/>
          <ac:picMkLst>
            <pc:docMk/>
            <pc:sldMk cId="1242483850" sldId="2585"/>
            <ac:picMk id="8" creationId="{A24FD30D-29AC-4609-8839-339E483D1878}"/>
          </ac:picMkLst>
        </pc:picChg>
      </pc:sldChg>
      <pc:sldChg chg="add del">
        <pc:chgData name="Vinoth C. Selvam (c)" userId="S::vinoth.c.selvam@avanade.com::1676911f-4125-435c-a888-23d1557ae477" providerId="AD" clId="Web-{A3B8F651-BBCB-4BE8-8944-DA1615B8B533}" dt="2024-10-23T06:30:41.511" v="64" actId="34807"/>
        <pc:sldMkLst>
          <pc:docMk/>
          <pc:sldMk cId="1016723331" sldId="2586"/>
        </pc:sldMkLst>
      </pc:sldChg>
      <pc:sldChg chg="addSp delSp modSp add del mod modTransition modClrScheme addAnim delAnim chgLayout">
        <pc:chgData name="Vinoth C. Selvam (c)" userId="S::vinoth.c.selvam@avanade.com::1676911f-4125-435c-a888-23d1557ae477" providerId="AD" clId="Web-{A3B8F651-BBCB-4BE8-8944-DA1615B8B533}" dt="2024-10-23T06:28:18.990" v="63" actId="34807"/>
        <pc:sldMkLst>
          <pc:docMk/>
          <pc:sldMk cId="3400233655" sldId="2586"/>
        </pc:sldMkLst>
        <pc:spChg chg="mod">
          <ac:chgData name="Vinoth C. Selvam (c)" userId="S::vinoth.c.selvam@avanade.com::1676911f-4125-435c-a888-23d1557ae477" providerId="AD" clId="Web-{A3B8F651-BBCB-4BE8-8944-DA1615B8B533}" dt="2024-10-23T06:28:17.240" v="62" actId="34807"/>
          <ac:spMkLst>
            <pc:docMk/>
            <pc:sldMk cId="3400233655" sldId="2586"/>
            <ac:spMk id="2" creationId="{9E69DCA7-D838-260D-1125-C282695EBBB1}"/>
          </ac:spMkLst>
        </pc:spChg>
        <pc:spChg chg="mod">
          <ac:chgData name="Vinoth C. Selvam (c)" userId="S::vinoth.c.selvam@avanade.com::1676911f-4125-435c-a888-23d1557ae477" providerId="AD" clId="Web-{A3B8F651-BBCB-4BE8-8944-DA1615B8B533}" dt="2024-10-23T06:28:17.240" v="62" actId="34807"/>
          <ac:spMkLst>
            <pc:docMk/>
            <pc:sldMk cId="3400233655" sldId="2586"/>
            <ac:spMk id="4" creationId="{5BD250E0-224A-21CE-77D6-B3F04BBF713A}"/>
          </ac:spMkLst>
        </pc:spChg>
        <pc:spChg chg="mod">
          <ac:chgData name="Vinoth C. Selvam (c)" userId="S::vinoth.c.selvam@avanade.com::1676911f-4125-435c-a888-23d1557ae477" providerId="AD" clId="Web-{A3B8F651-BBCB-4BE8-8944-DA1615B8B533}" dt="2024-10-23T06:28:17.240" v="62" actId="34807"/>
          <ac:spMkLst>
            <pc:docMk/>
            <pc:sldMk cId="3400233655" sldId="2586"/>
            <ac:spMk id="5" creationId="{C225749D-6685-612D-FE7B-4A90B3BE2531}"/>
          </ac:spMkLst>
        </pc:spChg>
        <pc:spChg chg="mod">
          <ac:chgData name="Vinoth C. Selvam (c)" userId="S::vinoth.c.selvam@avanade.com::1676911f-4125-435c-a888-23d1557ae477" providerId="AD" clId="Web-{A3B8F651-BBCB-4BE8-8944-DA1615B8B533}" dt="2024-10-23T06:28:17.240" v="62" actId="34807"/>
          <ac:spMkLst>
            <pc:docMk/>
            <pc:sldMk cId="3400233655" sldId="2586"/>
            <ac:spMk id="6" creationId="{74739101-8360-2202-B3CD-11750DF3872B}"/>
          </ac:spMkLst>
        </pc:spChg>
        <pc:spChg chg="add del mod">
          <ac:chgData name="Vinoth C. Selvam (c)" userId="S::vinoth.c.selvam@avanade.com::1676911f-4125-435c-a888-23d1557ae477" providerId="AD" clId="Web-{A3B8F651-BBCB-4BE8-8944-DA1615B8B533}" dt="2024-10-23T06:28:17.240" v="62" actId="34807"/>
          <ac:spMkLst>
            <pc:docMk/>
            <pc:sldMk cId="3400233655" sldId="2586"/>
            <ac:spMk id="11" creationId="{FCD2DF6E-79EB-0519-50C2-F561D0896A55}"/>
          </ac:spMkLst>
        </pc:spChg>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1462380462" sldId="2587"/>
        </pc:sldMkLst>
        <pc:spChg chg="mod">
          <ac:chgData name="Vinoth C. Selvam (c)" userId="S::vinoth.c.selvam@avanade.com::1676911f-4125-435c-a888-23d1557ae477" providerId="AD" clId="Web-{A3B8F651-BBCB-4BE8-8944-DA1615B8B533}" dt="2024-10-23T06:28:17.240" v="62" actId="34807"/>
          <ac:spMkLst>
            <pc:docMk/>
            <pc:sldMk cId="1462380462" sldId="2587"/>
            <ac:spMk id="2" creationId="{B6282B4B-A32F-BB90-41A8-55AFC5E61626}"/>
          </ac:spMkLst>
        </pc:spChg>
        <pc:spChg chg="mod">
          <ac:chgData name="Vinoth C. Selvam (c)" userId="S::vinoth.c.selvam@avanade.com::1676911f-4125-435c-a888-23d1557ae477" providerId="AD" clId="Web-{A3B8F651-BBCB-4BE8-8944-DA1615B8B533}" dt="2024-10-23T06:28:17.240" v="62" actId="34807"/>
          <ac:spMkLst>
            <pc:docMk/>
            <pc:sldMk cId="1462380462" sldId="2587"/>
            <ac:spMk id="4" creationId="{681597CF-DBD7-B99B-583C-D94AC3F98151}"/>
          </ac:spMkLst>
        </pc:spChg>
        <pc:spChg chg="mod">
          <ac:chgData name="Vinoth C. Selvam (c)" userId="S::vinoth.c.selvam@avanade.com::1676911f-4125-435c-a888-23d1557ae477" providerId="AD" clId="Web-{A3B8F651-BBCB-4BE8-8944-DA1615B8B533}" dt="2024-10-23T06:28:17.240" v="62" actId="34807"/>
          <ac:spMkLst>
            <pc:docMk/>
            <pc:sldMk cId="1462380462" sldId="2587"/>
            <ac:spMk id="5" creationId="{06DD9743-A659-E588-1941-977464C2664D}"/>
          </ac:spMkLst>
        </pc:spChg>
        <pc:spChg chg="mod">
          <ac:chgData name="Vinoth C. Selvam (c)" userId="S::vinoth.c.selvam@avanade.com::1676911f-4125-435c-a888-23d1557ae477" providerId="AD" clId="Web-{A3B8F651-BBCB-4BE8-8944-DA1615B8B533}" dt="2024-10-23T06:28:17.240" v="62" actId="34807"/>
          <ac:spMkLst>
            <pc:docMk/>
            <pc:sldMk cId="1462380462" sldId="2587"/>
            <ac:spMk id="6" creationId="{3A063821-BC8E-E32E-DAB7-CDA728589E92}"/>
          </ac:spMkLst>
        </pc:spChg>
        <pc:spChg chg="mod">
          <ac:chgData name="Vinoth C. Selvam (c)" userId="S::vinoth.c.selvam@avanade.com::1676911f-4125-435c-a888-23d1557ae477" providerId="AD" clId="Web-{A3B8F651-BBCB-4BE8-8944-DA1615B8B533}" dt="2024-10-23T06:28:17.240" v="62" actId="34807"/>
          <ac:spMkLst>
            <pc:docMk/>
            <pc:sldMk cId="1462380462" sldId="2587"/>
            <ac:spMk id="7" creationId="{CFDD7D83-5C95-1295-9D8D-A62011E88A4C}"/>
          </ac:spMkLst>
        </pc:spChg>
        <pc:picChg chg="mod ord">
          <ac:chgData name="Vinoth C. Selvam (c)" userId="S::vinoth.c.selvam@avanade.com::1676911f-4125-435c-a888-23d1557ae477" providerId="AD" clId="Web-{A3B8F651-BBCB-4BE8-8944-DA1615B8B533}" dt="2024-10-23T06:28:17.240" v="62" actId="34807"/>
          <ac:picMkLst>
            <pc:docMk/>
            <pc:sldMk cId="1462380462" sldId="2587"/>
            <ac:picMk id="8" creationId="{52FACCE8-C851-4F1E-A638-E98D71AE5C12}"/>
          </ac:picMkLst>
        </pc:picChg>
      </pc:sldChg>
      <pc:sldChg chg="add del">
        <pc:chgData name="Vinoth C. Selvam (c)" userId="S::vinoth.c.selvam@avanade.com::1676911f-4125-435c-a888-23d1557ae477" providerId="AD" clId="Web-{A3B8F651-BBCB-4BE8-8944-DA1615B8B533}" dt="2024-10-23T06:30:41.511" v="64" actId="34807"/>
        <pc:sldMkLst>
          <pc:docMk/>
          <pc:sldMk cId="1954113553" sldId="2587"/>
        </pc:sldMkLst>
      </pc:sldChg>
      <pc:sldChg chg="modSp add del mod modTransition addAnim delAnim">
        <pc:chgData name="Vinoth C. Selvam (c)" userId="S::vinoth.c.selvam@avanade.com::1676911f-4125-435c-a888-23d1557ae477" providerId="AD" clId="Web-{A3B8F651-BBCB-4BE8-8944-DA1615B8B533}" dt="2024-10-23T06:28:18.990" v="63" actId="34807"/>
        <pc:sldMkLst>
          <pc:docMk/>
          <pc:sldMk cId="3076603989" sldId="2588"/>
        </pc:sldMkLst>
        <pc:spChg chg="mod">
          <ac:chgData name="Vinoth C. Selvam (c)" userId="S::vinoth.c.selvam@avanade.com::1676911f-4125-435c-a888-23d1557ae477" providerId="AD" clId="Web-{A3B8F651-BBCB-4BE8-8944-DA1615B8B533}" dt="2024-10-23T06:28:17.240" v="62" actId="34807"/>
          <ac:spMkLst>
            <pc:docMk/>
            <pc:sldMk cId="3076603989" sldId="2588"/>
            <ac:spMk id="2" creationId="{DBAE6D70-C3E7-DFE5-DCA6-E1DDE9C7EB69}"/>
          </ac:spMkLst>
        </pc:spChg>
        <pc:spChg chg="mod">
          <ac:chgData name="Vinoth C. Selvam (c)" userId="S::vinoth.c.selvam@avanade.com::1676911f-4125-435c-a888-23d1557ae477" providerId="AD" clId="Web-{A3B8F651-BBCB-4BE8-8944-DA1615B8B533}" dt="2024-10-23T06:28:17.240" v="62" actId="34807"/>
          <ac:spMkLst>
            <pc:docMk/>
            <pc:sldMk cId="3076603989" sldId="2588"/>
            <ac:spMk id="4" creationId="{1938DDFF-846F-303C-6067-B6CA70BC9332}"/>
          </ac:spMkLst>
        </pc:spChg>
        <pc:spChg chg="mod">
          <ac:chgData name="Vinoth C. Selvam (c)" userId="S::vinoth.c.selvam@avanade.com::1676911f-4125-435c-a888-23d1557ae477" providerId="AD" clId="Web-{A3B8F651-BBCB-4BE8-8944-DA1615B8B533}" dt="2024-10-23T06:28:17.240" v="62" actId="34807"/>
          <ac:spMkLst>
            <pc:docMk/>
            <pc:sldMk cId="3076603989" sldId="2588"/>
            <ac:spMk id="5" creationId="{0E36FA45-2360-13C3-412A-3BC04A8C6917}"/>
          </ac:spMkLst>
        </pc:spChg>
        <pc:spChg chg="mod">
          <ac:chgData name="Vinoth C. Selvam (c)" userId="S::vinoth.c.selvam@avanade.com::1676911f-4125-435c-a888-23d1557ae477" providerId="AD" clId="Web-{A3B8F651-BBCB-4BE8-8944-DA1615B8B533}" dt="2024-10-23T06:28:17.240" v="62" actId="34807"/>
          <ac:spMkLst>
            <pc:docMk/>
            <pc:sldMk cId="3076603989" sldId="2588"/>
            <ac:spMk id="6" creationId="{E0CCE5D7-36E6-B464-66C2-1E9AE1237F55}"/>
          </ac:spMkLst>
        </pc:spChg>
        <pc:spChg chg="mod">
          <ac:chgData name="Vinoth C. Selvam (c)" userId="S::vinoth.c.selvam@avanade.com::1676911f-4125-435c-a888-23d1557ae477" providerId="AD" clId="Web-{A3B8F651-BBCB-4BE8-8944-DA1615B8B533}" dt="2024-10-23T06:28:17.240" v="62" actId="34807"/>
          <ac:spMkLst>
            <pc:docMk/>
            <pc:sldMk cId="3076603989" sldId="2588"/>
            <ac:spMk id="7" creationId="{6E379808-7015-29BA-3A5F-C7212D1B4A1E}"/>
          </ac:spMkLst>
        </pc:spChg>
        <pc:picChg chg="mod">
          <ac:chgData name="Vinoth C. Selvam (c)" userId="S::vinoth.c.selvam@avanade.com::1676911f-4125-435c-a888-23d1557ae477" providerId="AD" clId="Web-{A3B8F651-BBCB-4BE8-8944-DA1615B8B533}" dt="2024-10-23T06:28:17.240" v="62" actId="34807"/>
          <ac:picMkLst>
            <pc:docMk/>
            <pc:sldMk cId="3076603989" sldId="2588"/>
            <ac:picMk id="8" creationId="{1F9E83B7-C9B1-4E70-B8F9-4184710252EE}"/>
          </ac:picMkLst>
        </pc:picChg>
      </pc:sldChg>
      <pc:sldChg chg="addSp delSp modSp add del mod modTransition">
        <pc:chgData name="Vinoth C. Selvam (c)" userId="S::vinoth.c.selvam@avanade.com::1676911f-4125-435c-a888-23d1557ae477" providerId="AD" clId="Web-{A3B8F651-BBCB-4BE8-8944-DA1615B8B533}" dt="2024-10-23T06:28:18.990" v="63" actId="34807"/>
        <pc:sldMkLst>
          <pc:docMk/>
          <pc:sldMk cId="2016510256" sldId="2589"/>
        </pc:sldMkLst>
        <pc:spChg chg="mod">
          <ac:chgData name="Vinoth C. Selvam (c)" userId="S::vinoth.c.selvam@avanade.com::1676911f-4125-435c-a888-23d1557ae477" providerId="AD" clId="Web-{A3B8F651-BBCB-4BE8-8944-DA1615B8B533}" dt="2024-10-23T06:28:17.240" v="62" actId="34807"/>
          <ac:spMkLst>
            <pc:docMk/>
            <pc:sldMk cId="2016510256" sldId="2589"/>
            <ac:spMk id="2" creationId="{CFD70FCC-DD9F-AB2B-5489-58373CD4CCCE}"/>
          </ac:spMkLst>
        </pc:spChg>
        <pc:spChg chg="add del">
          <ac:chgData name="Vinoth C. Selvam (c)" userId="S::vinoth.c.selvam@avanade.com::1676911f-4125-435c-a888-23d1557ae477" providerId="AD" clId="Web-{A3B8F651-BBCB-4BE8-8944-DA1615B8B533}" dt="2024-10-23T06:28:17.240" v="62" actId="34807"/>
          <ac:spMkLst>
            <pc:docMk/>
            <pc:sldMk cId="2016510256" sldId="2589"/>
            <ac:spMk id="3" creationId="{2BDBE18C-2F65-BD6C-016C-8FB6540E33C3}"/>
          </ac:spMkLst>
        </pc:spChg>
        <pc:spChg chg="mod">
          <ac:chgData name="Vinoth C. Selvam (c)" userId="S::vinoth.c.selvam@avanade.com::1676911f-4125-435c-a888-23d1557ae477" providerId="AD" clId="Web-{A3B8F651-BBCB-4BE8-8944-DA1615B8B533}" dt="2024-10-23T06:28:17.240" v="62" actId="34807"/>
          <ac:spMkLst>
            <pc:docMk/>
            <pc:sldMk cId="2016510256" sldId="2589"/>
            <ac:spMk id="4" creationId="{79C382CD-F5E5-A3A7-B4BC-948F185ADFBA}"/>
          </ac:spMkLst>
        </pc:spChg>
        <pc:spChg chg="mod">
          <ac:chgData name="Vinoth C. Selvam (c)" userId="S::vinoth.c.selvam@avanade.com::1676911f-4125-435c-a888-23d1557ae477" providerId="AD" clId="Web-{A3B8F651-BBCB-4BE8-8944-DA1615B8B533}" dt="2024-10-23T06:28:17.240" v="62" actId="34807"/>
          <ac:spMkLst>
            <pc:docMk/>
            <pc:sldMk cId="2016510256" sldId="2589"/>
            <ac:spMk id="5" creationId="{1E7128A1-BBC5-041F-0263-1E4CB7BA77D5}"/>
          </ac:spMkLst>
        </pc:spChg>
        <pc:spChg chg="mod">
          <ac:chgData name="Vinoth C. Selvam (c)" userId="S::vinoth.c.selvam@avanade.com::1676911f-4125-435c-a888-23d1557ae477" providerId="AD" clId="Web-{A3B8F651-BBCB-4BE8-8944-DA1615B8B533}" dt="2024-10-23T06:28:17.240" v="62" actId="34807"/>
          <ac:spMkLst>
            <pc:docMk/>
            <pc:sldMk cId="2016510256" sldId="2589"/>
            <ac:spMk id="6" creationId="{E5DAD4F7-03F8-8F95-BE92-D9EC0B770C2E}"/>
          </ac:spMkLst>
        </pc:spChg>
        <pc:graphicFrameChg chg="add del">
          <ac:chgData name="Vinoth C. Selvam (c)" userId="S::vinoth.c.selvam@avanade.com::1676911f-4125-435c-a888-23d1557ae477" providerId="AD" clId="Web-{A3B8F651-BBCB-4BE8-8944-DA1615B8B533}" dt="2024-10-23T06:28:17.240" v="62" actId="34807"/>
          <ac:graphicFrameMkLst>
            <pc:docMk/>
            <pc:sldMk cId="2016510256" sldId="2589"/>
            <ac:graphicFrameMk id="7" creationId="{E4072455-5DCF-1117-58E3-5254C296BF17}"/>
          </ac:graphicFrameMkLst>
        </pc:graphicFrameChg>
      </pc:sldChg>
    </pc:docChg>
  </pc:docChgLst>
  <pc:docChgLst>
    <pc:chgData name="Vinoth C. Selvam (c)" userId="S::vinoth.c.selvam@avanade.com::1676911f-4125-435c-a888-23d1557ae477" providerId="AD" clId="Web-{98B3525E-1BA2-A980-9D7F-F2703ACD7861}"/>
    <pc:docChg chg="addSld delSld modSld addMainMaster delMainMaster addSection">
      <pc:chgData name="Vinoth C. Selvam (c)" userId="S::vinoth.c.selvam@avanade.com::1676911f-4125-435c-a888-23d1557ae477" providerId="AD" clId="Web-{98B3525E-1BA2-A980-9D7F-F2703ACD7861}" dt="2024-10-23T04:50:10.968" v="27" actId="34807"/>
      <pc:docMkLst>
        <pc:docMk/>
      </pc:docMkLst>
      <pc:sldChg chg="del">
        <pc:chgData name="Vinoth C. Selvam (c)" userId="S::vinoth.c.selvam@avanade.com::1676911f-4125-435c-a888-23d1557ae477" providerId="AD" clId="Web-{98B3525E-1BA2-A980-9D7F-F2703ACD7861}" dt="2024-10-23T04:50:10.780" v="0" actId="34807"/>
        <pc:sldMkLst>
          <pc:docMk/>
          <pc:sldMk cId="109857222" sldId="256"/>
        </pc:sldMkLst>
      </pc:sldChg>
      <pc:sldChg chg="addSp modSp add mod setBg modClrScheme addAnim chgLayout">
        <pc:chgData name="Vinoth C. Selvam (c)" userId="S::vinoth.c.selvam@avanade.com::1676911f-4125-435c-a888-23d1557ae477" providerId="AD" clId="Web-{98B3525E-1BA2-A980-9D7F-F2703ACD7861}" dt="2024-10-23T04:50:10.952" v="4" actId="34807"/>
        <pc:sldMkLst>
          <pc:docMk/>
          <pc:sldMk cId="679719763" sldId="2561"/>
        </pc:sldMkLst>
        <pc:spChg chg="mod">
          <ac:chgData name="Vinoth C. Selvam (c)" userId="S::vinoth.c.selvam@avanade.com::1676911f-4125-435c-a888-23d1557ae477" providerId="AD" clId="Web-{98B3525E-1BA2-A980-9D7F-F2703ACD7861}" dt="2024-10-23T04:50:10.952" v="1" actId="34807"/>
          <ac:spMkLst>
            <pc:docMk/>
            <pc:sldMk cId="679719763" sldId="2561"/>
            <ac:spMk id="2" creationId="{E3EC12A4-988A-9918-EC66-9AD44DA9FA84}"/>
          </ac:spMkLst>
        </pc:spChg>
        <pc:spChg chg="mod">
          <ac:chgData name="Vinoth C. Selvam (c)" userId="S::vinoth.c.selvam@avanade.com::1676911f-4125-435c-a888-23d1557ae477" providerId="AD" clId="Web-{98B3525E-1BA2-A980-9D7F-F2703ACD7861}" dt="2024-10-23T04:50:10.952" v="1" actId="34807"/>
          <ac:spMkLst>
            <pc:docMk/>
            <pc:sldMk cId="679719763" sldId="2561"/>
            <ac:spMk id="3" creationId="{E561C3CC-6208-CED8-1877-1C1DDE429257}"/>
          </ac:spMkLst>
        </pc:spChg>
        <pc:spChg chg="add">
          <ac:chgData name="Vinoth C. Selvam (c)" userId="S::vinoth.c.selvam@avanade.com::1676911f-4125-435c-a888-23d1557ae477" providerId="AD" clId="Web-{98B3525E-1BA2-A980-9D7F-F2703ACD7861}" dt="2024-10-23T04:50:10.952" v="1" actId="34807"/>
          <ac:spMkLst>
            <pc:docMk/>
            <pc:sldMk cId="679719763" sldId="2561"/>
            <ac:spMk id="9" creationId="{1A32057F-F015-B1B2-4E3E-2307F8EFC97B}"/>
          </ac:spMkLst>
        </pc:spChg>
        <pc:picChg chg="mod ord">
          <ac:chgData name="Vinoth C. Selvam (c)" userId="S::vinoth.c.selvam@avanade.com::1676911f-4125-435c-a888-23d1557ae477" providerId="AD" clId="Web-{98B3525E-1BA2-A980-9D7F-F2703ACD7861}" dt="2024-10-23T04:50:10.952" v="1" actId="34807"/>
          <ac:picMkLst>
            <pc:docMk/>
            <pc:sldMk cId="679719763" sldId="2561"/>
            <ac:picMk id="4" creationId="{265AA635-5529-4773-8332-F0B88A06C324}"/>
          </ac:picMkLst>
        </pc:picChg>
      </pc:sldChg>
      <pc:sldChg chg="addSp modSp add mod modTransition setBg modClrScheme addAnim setClrOvrMap chgLayout">
        <pc:chgData name="Vinoth C. Selvam (c)" userId="S::vinoth.c.selvam@avanade.com::1676911f-4125-435c-a888-23d1557ae477" providerId="AD" clId="Web-{98B3525E-1BA2-A980-9D7F-F2703ACD7861}" dt="2024-10-23T04:50:10.952" v="5" actId="34807"/>
        <pc:sldMkLst>
          <pc:docMk/>
          <pc:sldMk cId="336216511" sldId="2562"/>
        </pc:sldMkLst>
        <pc:spChg chg="mod">
          <ac:chgData name="Vinoth C. Selvam (c)" userId="S::vinoth.c.selvam@avanade.com::1676911f-4125-435c-a888-23d1557ae477" providerId="AD" clId="Web-{98B3525E-1BA2-A980-9D7F-F2703ACD7861}" dt="2024-10-23T04:50:10.952" v="1" actId="34807"/>
          <ac:spMkLst>
            <pc:docMk/>
            <pc:sldMk cId="336216511" sldId="2562"/>
            <ac:spMk id="2" creationId="{289750CA-3D77-C503-8BC8-E8B835CF4CE2}"/>
          </ac:spMkLst>
        </pc:spChg>
        <pc:spChg chg="add">
          <ac:chgData name="Vinoth C. Selvam (c)" userId="S::vinoth.c.selvam@avanade.com::1676911f-4125-435c-a888-23d1557ae477" providerId="AD" clId="Web-{98B3525E-1BA2-A980-9D7F-F2703ACD7861}" dt="2024-10-23T04:50:10.952" v="1" actId="34807"/>
          <ac:spMkLst>
            <pc:docMk/>
            <pc:sldMk cId="336216511" sldId="2562"/>
            <ac:spMk id="7" creationId="{A3E8498D-DA8F-EF6C-5420-F153D4979209}"/>
          </ac:spMkLst>
        </pc:spChg>
      </pc:sldChg>
      <pc:sldChg chg="addSp modSp add mod modTransition setBg modClrScheme addAnim chgLayout">
        <pc:chgData name="Vinoth C. Selvam (c)" userId="S::vinoth.c.selvam@avanade.com::1676911f-4125-435c-a888-23d1557ae477" providerId="AD" clId="Web-{98B3525E-1BA2-A980-9D7F-F2703ACD7861}" dt="2024-10-23T04:50:10.952" v="6" actId="34807"/>
        <pc:sldMkLst>
          <pc:docMk/>
          <pc:sldMk cId="2284973928" sldId="2563"/>
        </pc:sldMkLst>
        <pc:spChg chg="mod ord">
          <ac:chgData name="Vinoth C. Selvam (c)" userId="S::vinoth.c.selvam@avanade.com::1676911f-4125-435c-a888-23d1557ae477" providerId="AD" clId="Web-{98B3525E-1BA2-A980-9D7F-F2703ACD7861}" dt="2024-10-23T04:50:10.952" v="1" actId="34807"/>
          <ac:spMkLst>
            <pc:docMk/>
            <pc:sldMk cId="2284973928" sldId="2563"/>
            <ac:spMk id="2" creationId="{825101B8-BB62-32C6-427A-EBC5C0CEB99A}"/>
          </ac:spMkLst>
        </pc:spChg>
        <pc:spChg chg="mod">
          <ac:chgData name="Vinoth C. Selvam (c)" userId="S::vinoth.c.selvam@avanade.com::1676911f-4125-435c-a888-23d1557ae477" providerId="AD" clId="Web-{98B3525E-1BA2-A980-9D7F-F2703ACD7861}" dt="2024-10-23T04:50:10.952" v="1" actId="34807"/>
          <ac:spMkLst>
            <pc:docMk/>
            <pc:sldMk cId="2284973928" sldId="2563"/>
            <ac:spMk id="4" creationId="{CAE8D990-5F01-A37F-311A-8ADB120EDC95}"/>
          </ac:spMkLst>
        </pc:spChg>
        <pc:spChg chg="add">
          <ac:chgData name="Vinoth C. Selvam (c)" userId="S::vinoth.c.selvam@avanade.com::1676911f-4125-435c-a888-23d1557ae477" providerId="AD" clId="Web-{98B3525E-1BA2-A980-9D7F-F2703ACD7861}" dt="2024-10-23T04:50:10.952" v="1" actId="34807"/>
          <ac:spMkLst>
            <pc:docMk/>
            <pc:sldMk cId="2284973928" sldId="2563"/>
            <ac:spMk id="10" creationId="{92CC1E4F-F1F0-B945-BE50-C72A7103E8AC}"/>
          </ac:spMkLst>
        </pc:spChg>
        <pc:picChg chg="mod">
          <ac:chgData name="Vinoth C. Selvam (c)" userId="S::vinoth.c.selvam@avanade.com::1676911f-4125-435c-a888-23d1557ae477" providerId="AD" clId="Web-{98B3525E-1BA2-A980-9D7F-F2703ACD7861}" dt="2024-10-23T04:50:10.952" v="1" actId="34807"/>
          <ac:picMkLst>
            <pc:docMk/>
            <pc:sldMk cId="2284973928" sldId="2563"/>
            <ac:picMk id="5" creationId="{F730E7ED-4637-416B-9AC9-820ECD3F0931}"/>
          </ac:picMkLst>
        </pc:picChg>
      </pc:sldChg>
      <pc:sldChg chg="addSp modSp add mod modTransition setBg modClrScheme addAnim setClrOvrMap chgLayout">
        <pc:chgData name="Vinoth C. Selvam (c)" userId="S::vinoth.c.selvam@avanade.com::1676911f-4125-435c-a888-23d1557ae477" providerId="AD" clId="Web-{98B3525E-1BA2-A980-9D7F-F2703ACD7861}" dt="2024-10-23T04:50:10.952" v="7" actId="34807"/>
        <pc:sldMkLst>
          <pc:docMk/>
          <pc:sldMk cId="1286521248" sldId="2564"/>
        </pc:sldMkLst>
        <pc:spChg chg="mod">
          <ac:chgData name="Vinoth C. Selvam (c)" userId="S::vinoth.c.selvam@avanade.com::1676911f-4125-435c-a888-23d1557ae477" providerId="AD" clId="Web-{98B3525E-1BA2-A980-9D7F-F2703ACD7861}" dt="2024-10-23T04:50:10.952" v="1" actId="34807"/>
          <ac:spMkLst>
            <pc:docMk/>
            <pc:sldMk cId="1286521248" sldId="2564"/>
            <ac:spMk id="2" creationId="{BAB8B0C9-31B7-5F7C-2448-04968A343C1D}"/>
          </ac:spMkLst>
        </pc:spChg>
        <pc:spChg chg="add">
          <ac:chgData name="Vinoth C. Selvam (c)" userId="S::vinoth.c.selvam@avanade.com::1676911f-4125-435c-a888-23d1557ae477" providerId="AD" clId="Web-{98B3525E-1BA2-A980-9D7F-F2703ACD7861}" dt="2024-10-23T04:50:10.952" v="1" actId="34807"/>
          <ac:spMkLst>
            <pc:docMk/>
            <pc:sldMk cId="1286521248" sldId="2564"/>
            <ac:spMk id="7" creationId="{A3E8498D-DA8F-EF6C-5420-F153D4979209}"/>
          </ac:spMkLst>
        </pc:spChg>
      </pc:sldChg>
      <pc:sldChg chg="addSp modSp add mod modTransition setBg modClrScheme addAnim chgLayout">
        <pc:chgData name="Vinoth C. Selvam (c)" userId="S::vinoth.c.selvam@avanade.com::1676911f-4125-435c-a888-23d1557ae477" providerId="AD" clId="Web-{98B3525E-1BA2-A980-9D7F-F2703ACD7861}" dt="2024-10-23T04:50:10.952" v="8" actId="34807"/>
        <pc:sldMkLst>
          <pc:docMk/>
          <pc:sldMk cId="1214255897" sldId="2565"/>
        </pc:sldMkLst>
        <pc:spChg chg="mod ord">
          <ac:chgData name="Vinoth C. Selvam (c)" userId="S::vinoth.c.selvam@avanade.com::1676911f-4125-435c-a888-23d1557ae477" providerId="AD" clId="Web-{98B3525E-1BA2-A980-9D7F-F2703ACD7861}" dt="2024-10-23T04:50:10.952" v="1" actId="34807"/>
          <ac:spMkLst>
            <pc:docMk/>
            <pc:sldMk cId="1214255897" sldId="2565"/>
            <ac:spMk id="2" creationId="{609A7BFF-63D4-35D1-4979-1DCF700408E2}"/>
          </ac:spMkLst>
        </pc:spChg>
        <pc:spChg chg="mod">
          <ac:chgData name="Vinoth C. Selvam (c)" userId="S::vinoth.c.selvam@avanade.com::1676911f-4125-435c-a888-23d1557ae477" providerId="AD" clId="Web-{98B3525E-1BA2-A980-9D7F-F2703ACD7861}" dt="2024-10-23T04:50:10.952" v="1" actId="34807"/>
          <ac:spMkLst>
            <pc:docMk/>
            <pc:sldMk cId="1214255897" sldId="2565"/>
            <ac:spMk id="4" creationId="{3B466BA5-2D18-BBB3-54EB-BBF4824C44EA}"/>
          </ac:spMkLst>
        </pc:spChg>
        <pc:spChg chg="add">
          <ac:chgData name="Vinoth C. Selvam (c)" userId="S::vinoth.c.selvam@avanade.com::1676911f-4125-435c-a888-23d1557ae477" providerId="AD" clId="Web-{98B3525E-1BA2-A980-9D7F-F2703ACD7861}" dt="2024-10-23T04:50:10.952" v="1" actId="34807"/>
          <ac:spMkLst>
            <pc:docMk/>
            <pc:sldMk cId="1214255897" sldId="2565"/>
            <ac:spMk id="10" creationId="{C20CE451-818C-E63D-258B-234B6C543D34}"/>
          </ac:spMkLst>
        </pc:spChg>
        <pc:picChg chg="mod">
          <ac:chgData name="Vinoth C. Selvam (c)" userId="S::vinoth.c.selvam@avanade.com::1676911f-4125-435c-a888-23d1557ae477" providerId="AD" clId="Web-{98B3525E-1BA2-A980-9D7F-F2703ACD7861}" dt="2024-10-23T04:50:10.952" v="1" actId="34807"/>
          <ac:picMkLst>
            <pc:docMk/>
            <pc:sldMk cId="1214255897" sldId="2565"/>
            <ac:picMk id="5" creationId="{8AD3434A-5B9D-4D39-BF28-8A69B455A79B}"/>
          </ac:picMkLst>
        </pc:picChg>
      </pc:sldChg>
      <pc:sldChg chg="addSp modSp add mod modTransition setBg modClrScheme addAnim chgLayout">
        <pc:chgData name="Vinoth C. Selvam (c)" userId="S::vinoth.c.selvam@avanade.com::1676911f-4125-435c-a888-23d1557ae477" providerId="AD" clId="Web-{98B3525E-1BA2-A980-9D7F-F2703ACD7861}" dt="2024-10-23T04:50:10.952" v="9" actId="34807"/>
        <pc:sldMkLst>
          <pc:docMk/>
          <pc:sldMk cId="2244304641" sldId="2566"/>
        </pc:sldMkLst>
        <pc:spChg chg="mod ord">
          <ac:chgData name="Vinoth C. Selvam (c)" userId="S::vinoth.c.selvam@avanade.com::1676911f-4125-435c-a888-23d1557ae477" providerId="AD" clId="Web-{98B3525E-1BA2-A980-9D7F-F2703ACD7861}" dt="2024-10-23T04:50:10.952" v="1" actId="34807"/>
          <ac:spMkLst>
            <pc:docMk/>
            <pc:sldMk cId="2244304641" sldId="2566"/>
            <ac:spMk id="2" creationId="{0F117AB4-F1A5-3FA3-39DE-6FA46E03D11B}"/>
          </ac:spMkLst>
        </pc:spChg>
        <pc:spChg chg="mod">
          <ac:chgData name="Vinoth C. Selvam (c)" userId="S::vinoth.c.selvam@avanade.com::1676911f-4125-435c-a888-23d1557ae477" providerId="AD" clId="Web-{98B3525E-1BA2-A980-9D7F-F2703ACD7861}" dt="2024-10-23T04:50:10.952" v="1" actId="34807"/>
          <ac:spMkLst>
            <pc:docMk/>
            <pc:sldMk cId="2244304641" sldId="2566"/>
            <ac:spMk id="4" creationId="{752569CC-BF87-08E5-C24D-C6920C847199}"/>
          </ac:spMkLst>
        </pc:spChg>
        <pc:spChg chg="add">
          <ac:chgData name="Vinoth C. Selvam (c)" userId="S::vinoth.c.selvam@avanade.com::1676911f-4125-435c-a888-23d1557ae477" providerId="AD" clId="Web-{98B3525E-1BA2-A980-9D7F-F2703ACD7861}" dt="2024-10-23T04:50:10.952" v="1" actId="34807"/>
          <ac:spMkLst>
            <pc:docMk/>
            <pc:sldMk cId="2244304641" sldId="2566"/>
            <ac:spMk id="10" creationId="{C20CE451-818C-E63D-258B-234B6C543D34}"/>
          </ac:spMkLst>
        </pc:spChg>
        <pc:picChg chg="mod">
          <ac:chgData name="Vinoth C. Selvam (c)" userId="S::vinoth.c.selvam@avanade.com::1676911f-4125-435c-a888-23d1557ae477" providerId="AD" clId="Web-{98B3525E-1BA2-A980-9D7F-F2703ACD7861}" dt="2024-10-23T04:50:10.952" v="1" actId="34807"/>
          <ac:picMkLst>
            <pc:docMk/>
            <pc:sldMk cId="2244304641" sldId="2566"/>
            <ac:picMk id="5" creationId="{92F49192-22B8-4B64-8328-CF0525E5AAE0}"/>
          </ac:picMkLst>
        </pc:picChg>
      </pc:sldChg>
      <pc:sldChg chg="addSp modSp add mod modTransition setBg modClrScheme addAnim chgLayout">
        <pc:chgData name="Vinoth C. Selvam (c)" userId="S::vinoth.c.selvam@avanade.com::1676911f-4125-435c-a888-23d1557ae477" providerId="AD" clId="Web-{98B3525E-1BA2-A980-9D7F-F2703ACD7861}" dt="2024-10-23T04:50:10.952" v="10" actId="34807"/>
        <pc:sldMkLst>
          <pc:docMk/>
          <pc:sldMk cId="1769974601" sldId="2567"/>
        </pc:sldMkLst>
        <pc:spChg chg="mod ord">
          <ac:chgData name="Vinoth C. Selvam (c)" userId="S::vinoth.c.selvam@avanade.com::1676911f-4125-435c-a888-23d1557ae477" providerId="AD" clId="Web-{98B3525E-1BA2-A980-9D7F-F2703ACD7861}" dt="2024-10-23T04:50:10.952" v="1" actId="34807"/>
          <ac:spMkLst>
            <pc:docMk/>
            <pc:sldMk cId="1769974601" sldId="2567"/>
            <ac:spMk id="2" creationId="{5F3E587F-71F0-11A0-F0C4-FEC1F61EEDBC}"/>
          </ac:spMkLst>
        </pc:spChg>
        <pc:spChg chg="mod">
          <ac:chgData name="Vinoth C. Selvam (c)" userId="S::vinoth.c.selvam@avanade.com::1676911f-4125-435c-a888-23d1557ae477" providerId="AD" clId="Web-{98B3525E-1BA2-A980-9D7F-F2703ACD7861}" dt="2024-10-23T04:50:10.952" v="1" actId="34807"/>
          <ac:spMkLst>
            <pc:docMk/>
            <pc:sldMk cId="1769974601" sldId="2567"/>
            <ac:spMk id="4" creationId="{24C5DC0D-CCEF-8140-EF79-DEB92E850388}"/>
          </ac:spMkLst>
        </pc:spChg>
        <pc:spChg chg="add">
          <ac:chgData name="Vinoth C. Selvam (c)" userId="S::vinoth.c.selvam@avanade.com::1676911f-4125-435c-a888-23d1557ae477" providerId="AD" clId="Web-{98B3525E-1BA2-A980-9D7F-F2703ACD7861}" dt="2024-10-23T04:50:10.952" v="1" actId="34807"/>
          <ac:spMkLst>
            <pc:docMk/>
            <pc:sldMk cId="1769974601" sldId="2567"/>
            <ac:spMk id="10" creationId="{2961259D-605E-E200-FF9F-7C8C71D7C8E4}"/>
          </ac:spMkLst>
        </pc:spChg>
        <pc:picChg chg="mod">
          <ac:chgData name="Vinoth C. Selvam (c)" userId="S::vinoth.c.selvam@avanade.com::1676911f-4125-435c-a888-23d1557ae477" providerId="AD" clId="Web-{98B3525E-1BA2-A980-9D7F-F2703ACD7861}" dt="2024-10-23T04:50:10.952" v="1" actId="34807"/>
          <ac:picMkLst>
            <pc:docMk/>
            <pc:sldMk cId="1769974601" sldId="2567"/>
            <ac:picMk id="5" creationId="{D2B99CE9-1CCB-4637-B87F-DDD2E1729489}"/>
          </ac:picMkLst>
        </pc:picChg>
      </pc:sldChg>
      <pc:sldChg chg="addSp modSp add mod modTransition setBg modClrScheme addAnim setClrOvrMap chgLayout">
        <pc:chgData name="Vinoth C. Selvam (c)" userId="S::vinoth.c.selvam@avanade.com::1676911f-4125-435c-a888-23d1557ae477" providerId="AD" clId="Web-{98B3525E-1BA2-A980-9D7F-F2703ACD7861}" dt="2024-10-23T04:50:10.952" v="11" actId="34807"/>
        <pc:sldMkLst>
          <pc:docMk/>
          <pc:sldMk cId="4276369955" sldId="2568"/>
        </pc:sldMkLst>
        <pc:spChg chg="mod">
          <ac:chgData name="Vinoth C. Selvam (c)" userId="S::vinoth.c.selvam@avanade.com::1676911f-4125-435c-a888-23d1557ae477" providerId="AD" clId="Web-{98B3525E-1BA2-A980-9D7F-F2703ACD7861}" dt="2024-10-23T04:50:10.952" v="1" actId="34807"/>
          <ac:spMkLst>
            <pc:docMk/>
            <pc:sldMk cId="4276369955" sldId="2568"/>
            <ac:spMk id="2" creationId="{136D32A9-5BDA-2B43-FFDD-736FCCDF648B}"/>
          </ac:spMkLst>
        </pc:spChg>
        <pc:spChg chg="add">
          <ac:chgData name="Vinoth C. Selvam (c)" userId="S::vinoth.c.selvam@avanade.com::1676911f-4125-435c-a888-23d1557ae477" providerId="AD" clId="Web-{98B3525E-1BA2-A980-9D7F-F2703ACD7861}" dt="2024-10-23T04:50:10.952" v="1" actId="34807"/>
          <ac:spMkLst>
            <pc:docMk/>
            <pc:sldMk cId="4276369955" sldId="2568"/>
            <ac:spMk id="7" creationId="{A3E8498D-DA8F-EF6C-5420-F153D4979209}"/>
          </ac:spMkLst>
        </pc:spChg>
      </pc:sldChg>
      <pc:sldChg chg="addSp modSp add mod modTransition setBg modClrScheme addAnim chgLayout">
        <pc:chgData name="Vinoth C. Selvam (c)" userId="S::vinoth.c.selvam@avanade.com::1676911f-4125-435c-a888-23d1557ae477" providerId="AD" clId="Web-{98B3525E-1BA2-A980-9D7F-F2703ACD7861}" dt="2024-10-23T04:50:10.952" v="12" actId="34807"/>
        <pc:sldMkLst>
          <pc:docMk/>
          <pc:sldMk cId="1428472709" sldId="2569"/>
        </pc:sldMkLst>
        <pc:spChg chg="mod ord">
          <ac:chgData name="Vinoth C. Selvam (c)" userId="S::vinoth.c.selvam@avanade.com::1676911f-4125-435c-a888-23d1557ae477" providerId="AD" clId="Web-{98B3525E-1BA2-A980-9D7F-F2703ACD7861}" dt="2024-10-23T04:50:10.952" v="1" actId="34807"/>
          <ac:spMkLst>
            <pc:docMk/>
            <pc:sldMk cId="1428472709" sldId="2569"/>
            <ac:spMk id="2" creationId="{11C952CE-FC74-134C-A7F2-B0CCD686CB4B}"/>
          </ac:spMkLst>
        </pc:spChg>
        <pc:spChg chg="mod">
          <ac:chgData name="Vinoth C. Selvam (c)" userId="S::vinoth.c.selvam@avanade.com::1676911f-4125-435c-a888-23d1557ae477" providerId="AD" clId="Web-{98B3525E-1BA2-A980-9D7F-F2703ACD7861}" dt="2024-10-23T04:50:10.952" v="1" actId="34807"/>
          <ac:spMkLst>
            <pc:docMk/>
            <pc:sldMk cId="1428472709" sldId="2569"/>
            <ac:spMk id="4" creationId="{9A18749F-A164-80BB-47C7-598549302165}"/>
          </ac:spMkLst>
        </pc:spChg>
        <pc:spChg chg="add">
          <ac:chgData name="Vinoth C. Selvam (c)" userId="S::vinoth.c.selvam@avanade.com::1676911f-4125-435c-a888-23d1557ae477" providerId="AD" clId="Web-{98B3525E-1BA2-A980-9D7F-F2703ACD7861}" dt="2024-10-23T04:50:10.952" v="1" actId="34807"/>
          <ac:spMkLst>
            <pc:docMk/>
            <pc:sldMk cId="1428472709" sldId="2569"/>
            <ac:spMk id="10" creationId="{6ACA6F80-D392-A64E-3CF8-F28F1CCEE67B}"/>
          </ac:spMkLst>
        </pc:spChg>
        <pc:picChg chg="mod">
          <ac:chgData name="Vinoth C. Selvam (c)" userId="S::vinoth.c.selvam@avanade.com::1676911f-4125-435c-a888-23d1557ae477" providerId="AD" clId="Web-{98B3525E-1BA2-A980-9D7F-F2703ACD7861}" dt="2024-10-23T04:50:10.952" v="1" actId="34807"/>
          <ac:picMkLst>
            <pc:docMk/>
            <pc:sldMk cId="1428472709" sldId="2569"/>
            <ac:picMk id="5" creationId="{FAEF5603-C616-43EB-BCD3-EDDE4176B54B}"/>
          </ac:picMkLst>
        </pc:picChg>
      </pc:sldChg>
      <pc:sldChg chg="addSp modSp add mod modTransition setBg modClrScheme addAnim chgLayout">
        <pc:chgData name="Vinoth C. Selvam (c)" userId="S::vinoth.c.selvam@avanade.com::1676911f-4125-435c-a888-23d1557ae477" providerId="AD" clId="Web-{98B3525E-1BA2-A980-9D7F-F2703ACD7861}" dt="2024-10-23T04:50:10.952" v="13" actId="34807"/>
        <pc:sldMkLst>
          <pc:docMk/>
          <pc:sldMk cId="3143860256" sldId="2570"/>
        </pc:sldMkLst>
        <pc:spChg chg="mod ord">
          <ac:chgData name="Vinoth C. Selvam (c)" userId="S::vinoth.c.selvam@avanade.com::1676911f-4125-435c-a888-23d1557ae477" providerId="AD" clId="Web-{98B3525E-1BA2-A980-9D7F-F2703ACD7861}" dt="2024-10-23T04:50:10.952" v="1" actId="34807"/>
          <ac:spMkLst>
            <pc:docMk/>
            <pc:sldMk cId="3143860256" sldId="2570"/>
            <ac:spMk id="2" creationId="{F6B7195D-FB82-746B-F1E6-3DFEBFFAFC90}"/>
          </ac:spMkLst>
        </pc:spChg>
        <pc:spChg chg="mod">
          <ac:chgData name="Vinoth C. Selvam (c)" userId="S::vinoth.c.selvam@avanade.com::1676911f-4125-435c-a888-23d1557ae477" providerId="AD" clId="Web-{98B3525E-1BA2-A980-9D7F-F2703ACD7861}" dt="2024-10-23T04:50:10.952" v="1" actId="34807"/>
          <ac:spMkLst>
            <pc:docMk/>
            <pc:sldMk cId="3143860256" sldId="2570"/>
            <ac:spMk id="4" creationId="{30755240-A5BD-08C3-3739-B244CECE8A82}"/>
          </ac:spMkLst>
        </pc:spChg>
        <pc:spChg chg="add">
          <ac:chgData name="Vinoth C. Selvam (c)" userId="S::vinoth.c.selvam@avanade.com::1676911f-4125-435c-a888-23d1557ae477" providerId="AD" clId="Web-{98B3525E-1BA2-A980-9D7F-F2703ACD7861}" dt="2024-10-23T04:50:10.952" v="1" actId="34807"/>
          <ac:spMkLst>
            <pc:docMk/>
            <pc:sldMk cId="3143860256" sldId="2570"/>
            <ac:spMk id="10" creationId="{5E8D3B17-7638-DFD3-18E4-8A6D611749CF}"/>
          </ac:spMkLst>
        </pc:spChg>
        <pc:picChg chg="mod">
          <ac:chgData name="Vinoth C. Selvam (c)" userId="S::vinoth.c.selvam@avanade.com::1676911f-4125-435c-a888-23d1557ae477" providerId="AD" clId="Web-{98B3525E-1BA2-A980-9D7F-F2703ACD7861}" dt="2024-10-23T04:50:10.952" v="1" actId="34807"/>
          <ac:picMkLst>
            <pc:docMk/>
            <pc:sldMk cId="3143860256" sldId="2570"/>
            <ac:picMk id="5" creationId="{DE78D22C-58A4-4F19-9F8B-55127F039ECB}"/>
          </ac:picMkLst>
        </pc:picChg>
      </pc:sldChg>
      <pc:sldChg chg="addSp modSp add mod modTransition setBg modClrScheme addAnim setClrOvrMap chgLayout">
        <pc:chgData name="Vinoth C. Selvam (c)" userId="S::vinoth.c.selvam@avanade.com::1676911f-4125-435c-a888-23d1557ae477" providerId="AD" clId="Web-{98B3525E-1BA2-A980-9D7F-F2703ACD7861}" dt="2024-10-23T04:50:10.952" v="14" actId="34807"/>
        <pc:sldMkLst>
          <pc:docMk/>
          <pc:sldMk cId="543808412" sldId="2571"/>
        </pc:sldMkLst>
        <pc:spChg chg="mod">
          <ac:chgData name="Vinoth C. Selvam (c)" userId="S::vinoth.c.selvam@avanade.com::1676911f-4125-435c-a888-23d1557ae477" providerId="AD" clId="Web-{98B3525E-1BA2-A980-9D7F-F2703ACD7861}" dt="2024-10-23T04:50:10.952" v="1" actId="34807"/>
          <ac:spMkLst>
            <pc:docMk/>
            <pc:sldMk cId="543808412" sldId="2571"/>
            <ac:spMk id="2" creationId="{6A19109F-E86C-AEEB-73CD-CD541CC81008}"/>
          </ac:spMkLst>
        </pc:spChg>
        <pc:spChg chg="add">
          <ac:chgData name="Vinoth C. Selvam (c)" userId="S::vinoth.c.selvam@avanade.com::1676911f-4125-435c-a888-23d1557ae477" providerId="AD" clId="Web-{98B3525E-1BA2-A980-9D7F-F2703ACD7861}" dt="2024-10-23T04:50:10.952" v="1" actId="34807"/>
          <ac:spMkLst>
            <pc:docMk/>
            <pc:sldMk cId="543808412" sldId="2571"/>
            <ac:spMk id="7" creationId="{A3E8498D-DA8F-EF6C-5420-F153D4979209}"/>
          </ac:spMkLst>
        </pc:spChg>
      </pc:sldChg>
      <pc:sldChg chg="addSp modSp add mod modTransition setBg modClrScheme addAnim chgLayout">
        <pc:chgData name="Vinoth C. Selvam (c)" userId="S::vinoth.c.selvam@avanade.com::1676911f-4125-435c-a888-23d1557ae477" providerId="AD" clId="Web-{98B3525E-1BA2-A980-9D7F-F2703ACD7861}" dt="2024-10-23T04:50:10.952" v="15" actId="34807"/>
        <pc:sldMkLst>
          <pc:docMk/>
          <pc:sldMk cId="2613649920" sldId="2572"/>
        </pc:sldMkLst>
        <pc:spChg chg="mod ord">
          <ac:chgData name="Vinoth C. Selvam (c)" userId="S::vinoth.c.selvam@avanade.com::1676911f-4125-435c-a888-23d1557ae477" providerId="AD" clId="Web-{98B3525E-1BA2-A980-9D7F-F2703ACD7861}" dt="2024-10-23T04:50:10.952" v="1" actId="34807"/>
          <ac:spMkLst>
            <pc:docMk/>
            <pc:sldMk cId="2613649920" sldId="2572"/>
            <ac:spMk id="2" creationId="{F95CA5AD-680E-CB4A-3938-172918C344C9}"/>
          </ac:spMkLst>
        </pc:spChg>
        <pc:spChg chg="mod">
          <ac:chgData name="Vinoth C. Selvam (c)" userId="S::vinoth.c.selvam@avanade.com::1676911f-4125-435c-a888-23d1557ae477" providerId="AD" clId="Web-{98B3525E-1BA2-A980-9D7F-F2703ACD7861}" dt="2024-10-23T04:50:10.952" v="1" actId="34807"/>
          <ac:spMkLst>
            <pc:docMk/>
            <pc:sldMk cId="2613649920" sldId="2572"/>
            <ac:spMk id="4" creationId="{B24B5FE0-FBE0-B502-3713-8F275F9C8E45}"/>
          </ac:spMkLst>
        </pc:spChg>
        <pc:spChg chg="add">
          <ac:chgData name="Vinoth C. Selvam (c)" userId="S::vinoth.c.selvam@avanade.com::1676911f-4125-435c-a888-23d1557ae477" providerId="AD" clId="Web-{98B3525E-1BA2-A980-9D7F-F2703ACD7861}" dt="2024-10-23T04:50:10.952" v="1" actId="34807"/>
          <ac:spMkLst>
            <pc:docMk/>
            <pc:sldMk cId="2613649920" sldId="2572"/>
            <ac:spMk id="10" creationId="{6ACA6F80-D392-A64E-3CF8-F28F1CCEE67B}"/>
          </ac:spMkLst>
        </pc:spChg>
        <pc:picChg chg="mod">
          <ac:chgData name="Vinoth C. Selvam (c)" userId="S::vinoth.c.selvam@avanade.com::1676911f-4125-435c-a888-23d1557ae477" providerId="AD" clId="Web-{98B3525E-1BA2-A980-9D7F-F2703ACD7861}" dt="2024-10-23T04:50:10.952" v="1" actId="34807"/>
          <ac:picMkLst>
            <pc:docMk/>
            <pc:sldMk cId="2613649920" sldId="2572"/>
            <ac:picMk id="5" creationId="{D539AEFA-CA94-45F5-B4E0-10488E8E02F7}"/>
          </ac:picMkLst>
        </pc:picChg>
      </pc:sldChg>
      <pc:sldChg chg="addSp modSp add mod modTransition setBg modClrScheme addAnim chgLayout">
        <pc:chgData name="Vinoth C. Selvam (c)" userId="S::vinoth.c.selvam@avanade.com::1676911f-4125-435c-a888-23d1557ae477" providerId="AD" clId="Web-{98B3525E-1BA2-A980-9D7F-F2703ACD7861}" dt="2024-10-23T04:50:10.952" v="16" actId="34807"/>
        <pc:sldMkLst>
          <pc:docMk/>
          <pc:sldMk cId="1126793712" sldId="2573"/>
        </pc:sldMkLst>
        <pc:spChg chg="mod ord">
          <ac:chgData name="Vinoth C. Selvam (c)" userId="S::vinoth.c.selvam@avanade.com::1676911f-4125-435c-a888-23d1557ae477" providerId="AD" clId="Web-{98B3525E-1BA2-A980-9D7F-F2703ACD7861}" dt="2024-10-23T04:50:10.952" v="1" actId="34807"/>
          <ac:spMkLst>
            <pc:docMk/>
            <pc:sldMk cId="1126793712" sldId="2573"/>
            <ac:spMk id="2" creationId="{D9FC2BF9-F644-57CD-6DFA-DDBBD38326DA}"/>
          </ac:spMkLst>
        </pc:spChg>
        <pc:spChg chg="mod">
          <ac:chgData name="Vinoth C. Selvam (c)" userId="S::vinoth.c.selvam@avanade.com::1676911f-4125-435c-a888-23d1557ae477" providerId="AD" clId="Web-{98B3525E-1BA2-A980-9D7F-F2703ACD7861}" dt="2024-10-23T04:50:10.952" v="1" actId="34807"/>
          <ac:spMkLst>
            <pc:docMk/>
            <pc:sldMk cId="1126793712" sldId="2573"/>
            <ac:spMk id="4" creationId="{7828C075-5071-ACB9-8219-DCE1FF43D4AD}"/>
          </ac:spMkLst>
        </pc:spChg>
        <pc:spChg chg="add">
          <ac:chgData name="Vinoth C. Selvam (c)" userId="S::vinoth.c.selvam@avanade.com::1676911f-4125-435c-a888-23d1557ae477" providerId="AD" clId="Web-{98B3525E-1BA2-A980-9D7F-F2703ACD7861}" dt="2024-10-23T04:50:10.952" v="1" actId="34807"/>
          <ac:spMkLst>
            <pc:docMk/>
            <pc:sldMk cId="1126793712" sldId="2573"/>
            <ac:spMk id="10" creationId="{5E8D3B17-7638-DFD3-18E4-8A6D611749CF}"/>
          </ac:spMkLst>
        </pc:spChg>
        <pc:picChg chg="mod">
          <ac:chgData name="Vinoth C. Selvam (c)" userId="S::vinoth.c.selvam@avanade.com::1676911f-4125-435c-a888-23d1557ae477" providerId="AD" clId="Web-{98B3525E-1BA2-A980-9D7F-F2703ACD7861}" dt="2024-10-23T04:50:10.952" v="1" actId="34807"/>
          <ac:picMkLst>
            <pc:docMk/>
            <pc:sldMk cId="1126793712" sldId="2573"/>
            <ac:picMk id="5" creationId="{3D6A64AB-BDEB-48B9-B45F-B923D06B63F8}"/>
          </ac:picMkLst>
        </pc:picChg>
      </pc:sldChg>
      <pc:sldChg chg="addSp modSp add mod modTransition setBg modClrScheme addAnim chgLayout">
        <pc:chgData name="Vinoth C. Selvam (c)" userId="S::vinoth.c.selvam@avanade.com::1676911f-4125-435c-a888-23d1557ae477" providerId="AD" clId="Web-{98B3525E-1BA2-A980-9D7F-F2703ACD7861}" dt="2024-10-23T04:50:10.952" v="17" actId="34807"/>
        <pc:sldMkLst>
          <pc:docMk/>
          <pc:sldMk cId="3710831114" sldId="2574"/>
        </pc:sldMkLst>
        <pc:spChg chg="mod ord">
          <ac:chgData name="Vinoth C. Selvam (c)" userId="S::vinoth.c.selvam@avanade.com::1676911f-4125-435c-a888-23d1557ae477" providerId="AD" clId="Web-{98B3525E-1BA2-A980-9D7F-F2703ACD7861}" dt="2024-10-23T04:50:10.952" v="1" actId="34807"/>
          <ac:spMkLst>
            <pc:docMk/>
            <pc:sldMk cId="3710831114" sldId="2574"/>
            <ac:spMk id="2" creationId="{08C6850F-8C59-D292-F783-FD3AF6D182B8}"/>
          </ac:spMkLst>
        </pc:spChg>
        <pc:spChg chg="mod">
          <ac:chgData name="Vinoth C. Selvam (c)" userId="S::vinoth.c.selvam@avanade.com::1676911f-4125-435c-a888-23d1557ae477" providerId="AD" clId="Web-{98B3525E-1BA2-A980-9D7F-F2703ACD7861}" dt="2024-10-23T04:50:10.952" v="1" actId="34807"/>
          <ac:spMkLst>
            <pc:docMk/>
            <pc:sldMk cId="3710831114" sldId="2574"/>
            <ac:spMk id="4" creationId="{DE354827-43CF-9DB3-81A8-42F0666F59C9}"/>
          </ac:spMkLst>
        </pc:spChg>
        <pc:spChg chg="add">
          <ac:chgData name="Vinoth C. Selvam (c)" userId="S::vinoth.c.selvam@avanade.com::1676911f-4125-435c-a888-23d1557ae477" providerId="AD" clId="Web-{98B3525E-1BA2-A980-9D7F-F2703ACD7861}" dt="2024-10-23T04:50:10.952" v="1" actId="34807"/>
          <ac:spMkLst>
            <pc:docMk/>
            <pc:sldMk cId="3710831114" sldId="2574"/>
            <ac:spMk id="10" creationId="{92CC1E4F-F1F0-B945-BE50-C72A7103E8AC}"/>
          </ac:spMkLst>
        </pc:spChg>
        <pc:picChg chg="mod">
          <ac:chgData name="Vinoth C. Selvam (c)" userId="S::vinoth.c.selvam@avanade.com::1676911f-4125-435c-a888-23d1557ae477" providerId="AD" clId="Web-{98B3525E-1BA2-A980-9D7F-F2703ACD7861}" dt="2024-10-23T04:50:10.952" v="1" actId="34807"/>
          <ac:picMkLst>
            <pc:docMk/>
            <pc:sldMk cId="3710831114" sldId="2574"/>
            <ac:picMk id="5" creationId="{4A6D1489-EAA2-4F97-8754-40C3176A5790}"/>
          </ac:picMkLst>
        </pc:picChg>
      </pc:sldChg>
      <pc:sldChg chg="addSp modSp add mod modTransition setBg modClrScheme addAnim setClrOvrMap chgLayout">
        <pc:chgData name="Vinoth C. Selvam (c)" userId="S::vinoth.c.selvam@avanade.com::1676911f-4125-435c-a888-23d1557ae477" providerId="AD" clId="Web-{98B3525E-1BA2-A980-9D7F-F2703ACD7861}" dt="2024-10-23T04:50:10.968" v="18" actId="34807"/>
        <pc:sldMkLst>
          <pc:docMk/>
          <pc:sldMk cId="2441711134" sldId="2575"/>
        </pc:sldMkLst>
        <pc:spChg chg="mod">
          <ac:chgData name="Vinoth C. Selvam (c)" userId="S::vinoth.c.selvam@avanade.com::1676911f-4125-435c-a888-23d1557ae477" providerId="AD" clId="Web-{98B3525E-1BA2-A980-9D7F-F2703ACD7861}" dt="2024-10-23T04:50:10.952" v="1" actId="34807"/>
          <ac:spMkLst>
            <pc:docMk/>
            <pc:sldMk cId="2441711134" sldId="2575"/>
            <ac:spMk id="2" creationId="{F8453E2E-9D21-E8C2-D4C8-56EFE03E21F0}"/>
          </ac:spMkLst>
        </pc:spChg>
        <pc:spChg chg="add">
          <ac:chgData name="Vinoth C. Selvam (c)" userId="S::vinoth.c.selvam@avanade.com::1676911f-4125-435c-a888-23d1557ae477" providerId="AD" clId="Web-{98B3525E-1BA2-A980-9D7F-F2703ACD7861}" dt="2024-10-23T04:50:10.952" v="1" actId="34807"/>
          <ac:spMkLst>
            <pc:docMk/>
            <pc:sldMk cId="2441711134" sldId="2575"/>
            <ac:spMk id="7" creationId="{A3E8498D-DA8F-EF6C-5420-F153D4979209}"/>
          </ac:spMkLst>
        </pc:spChg>
      </pc:sldChg>
      <pc:sldChg chg="addSp modSp add mod modTransition setBg modClrScheme addAnim chgLayout">
        <pc:chgData name="Vinoth C. Selvam (c)" userId="S::vinoth.c.selvam@avanade.com::1676911f-4125-435c-a888-23d1557ae477" providerId="AD" clId="Web-{98B3525E-1BA2-A980-9D7F-F2703ACD7861}" dt="2024-10-23T04:50:10.968" v="19" actId="34807"/>
        <pc:sldMkLst>
          <pc:docMk/>
          <pc:sldMk cId="1405715518" sldId="2576"/>
        </pc:sldMkLst>
        <pc:spChg chg="mod ord">
          <ac:chgData name="Vinoth C. Selvam (c)" userId="S::vinoth.c.selvam@avanade.com::1676911f-4125-435c-a888-23d1557ae477" providerId="AD" clId="Web-{98B3525E-1BA2-A980-9D7F-F2703ACD7861}" dt="2024-10-23T04:50:10.952" v="1" actId="34807"/>
          <ac:spMkLst>
            <pc:docMk/>
            <pc:sldMk cId="1405715518" sldId="2576"/>
            <ac:spMk id="2" creationId="{DEFE4823-66DD-1BFA-DD83-673E523DD37F}"/>
          </ac:spMkLst>
        </pc:spChg>
        <pc:spChg chg="mod">
          <ac:chgData name="Vinoth C. Selvam (c)" userId="S::vinoth.c.selvam@avanade.com::1676911f-4125-435c-a888-23d1557ae477" providerId="AD" clId="Web-{98B3525E-1BA2-A980-9D7F-F2703ACD7861}" dt="2024-10-23T04:50:10.952" v="1" actId="34807"/>
          <ac:spMkLst>
            <pc:docMk/>
            <pc:sldMk cId="1405715518" sldId="2576"/>
            <ac:spMk id="4" creationId="{320985BD-69CE-4260-CE71-443B09EDB0BB}"/>
          </ac:spMkLst>
        </pc:spChg>
        <pc:spChg chg="add">
          <ac:chgData name="Vinoth C. Selvam (c)" userId="S::vinoth.c.selvam@avanade.com::1676911f-4125-435c-a888-23d1557ae477" providerId="AD" clId="Web-{98B3525E-1BA2-A980-9D7F-F2703ACD7861}" dt="2024-10-23T04:50:10.952" v="1" actId="34807"/>
          <ac:spMkLst>
            <pc:docMk/>
            <pc:sldMk cId="1405715518" sldId="2576"/>
            <ac:spMk id="10" creationId="{92CC1E4F-F1F0-B945-BE50-C72A7103E8AC}"/>
          </ac:spMkLst>
        </pc:spChg>
        <pc:picChg chg="mod">
          <ac:chgData name="Vinoth C. Selvam (c)" userId="S::vinoth.c.selvam@avanade.com::1676911f-4125-435c-a888-23d1557ae477" providerId="AD" clId="Web-{98B3525E-1BA2-A980-9D7F-F2703ACD7861}" dt="2024-10-23T04:50:10.952" v="1" actId="34807"/>
          <ac:picMkLst>
            <pc:docMk/>
            <pc:sldMk cId="1405715518" sldId="2576"/>
            <ac:picMk id="5" creationId="{EBFE6D15-A1D0-471E-8461-8043C4EF4B11}"/>
          </ac:picMkLst>
        </pc:picChg>
      </pc:sldChg>
      <pc:sldChg chg="addSp modSp add mod modTransition setBg modClrScheme addAnim chgLayout">
        <pc:chgData name="Vinoth C. Selvam (c)" userId="S::vinoth.c.selvam@avanade.com::1676911f-4125-435c-a888-23d1557ae477" providerId="AD" clId="Web-{98B3525E-1BA2-A980-9D7F-F2703ACD7861}" dt="2024-10-23T04:50:10.968" v="20" actId="34807"/>
        <pc:sldMkLst>
          <pc:docMk/>
          <pc:sldMk cId="3986879070" sldId="2577"/>
        </pc:sldMkLst>
        <pc:spChg chg="mod ord">
          <ac:chgData name="Vinoth C. Selvam (c)" userId="S::vinoth.c.selvam@avanade.com::1676911f-4125-435c-a888-23d1557ae477" providerId="AD" clId="Web-{98B3525E-1BA2-A980-9D7F-F2703ACD7861}" dt="2024-10-23T04:50:10.952" v="1" actId="34807"/>
          <ac:spMkLst>
            <pc:docMk/>
            <pc:sldMk cId="3986879070" sldId="2577"/>
            <ac:spMk id="2" creationId="{C996F014-B356-53E9-E50A-D5A29D9A9F22}"/>
          </ac:spMkLst>
        </pc:spChg>
        <pc:spChg chg="mod">
          <ac:chgData name="Vinoth C. Selvam (c)" userId="S::vinoth.c.selvam@avanade.com::1676911f-4125-435c-a888-23d1557ae477" providerId="AD" clId="Web-{98B3525E-1BA2-A980-9D7F-F2703ACD7861}" dt="2024-10-23T04:50:10.952" v="1" actId="34807"/>
          <ac:spMkLst>
            <pc:docMk/>
            <pc:sldMk cId="3986879070" sldId="2577"/>
            <ac:spMk id="4" creationId="{4FB88EBA-74AE-486C-AA70-41827EF79BA3}"/>
          </ac:spMkLst>
        </pc:spChg>
        <pc:spChg chg="add">
          <ac:chgData name="Vinoth C. Selvam (c)" userId="S::vinoth.c.selvam@avanade.com::1676911f-4125-435c-a888-23d1557ae477" providerId="AD" clId="Web-{98B3525E-1BA2-A980-9D7F-F2703ACD7861}" dt="2024-10-23T04:50:10.952" v="1" actId="34807"/>
          <ac:spMkLst>
            <pc:docMk/>
            <pc:sldMk cId="3986879070" sldId="2577"/>
            <ac:spMk id="10" creationId="{6ACA6F80-D392-A64E-3CF8-F28F1CCEE67B}"/>
          </ac:spMkLst>
        </pc:spChg>
        <pc:picChg chg="mod">
          <ac:chgData name="Vinoth C. Selvam (c)" userId="S::vinoth.c.selvam@avanade.com::1676911f-4125-435c-a888-23d1557ae477" providerId="AD" clId="Web-{98B3525E-1BA2-A980-9D7F-F2703ACD7861}" dt="2024-10-23T04:50:10.952" v="1" actId="34807"/>
          <ac:picMkLst>
            <pc:docMk/>
            <pc:sldMk cId="3986879070" sldId="2577"/>
            <ac:picMk id="5" creationId="{AB8139DE-2000-47B1-B13E-DBCC9F74EDB5}"/>
          </ac:picMkLst>
        </pc:picChg>
      </pc:sldChg>
      <pc:sldChg chg="addSp modSp add mod modTransition setBg modClrScheme addAnim chgLayout">
        <pc:chgData name="Vinoth C. Selvam (c)" userId="S::vinoth.c.selvam@avanade.com::1676911f-4125-435c-a888-23d1557ae477" providerId="AD" clId="Web-{98B3525E-1BA2-A980-9D7F-F2703ACD7861}" dt="2024-10-23T04:50:10.968" v="21" actId="34807"/>
        <pc:sldMkLst>
          <pc:docMk/>
          <pc:sldMk cId="1532842954" sldId="2578"/>
        </pc:sldMkLst>
        <pc:spChg chg="mod ord">
          <ac:chgData name="Vinoth C. Selvam (c)" userId="S::vinoth.c.selvam@avanade.com::1676911f-4125-435c-a888-23d1557ae477" providerId="AD" clId="Web-{98B3525E-1BA2-A980-9D7F-F2703ACD7861}" dt="2024-10-23T04:50:10.952" v="1" actId="34807"/>
          <ac:spMkLst>
            <pc:docMk/>
            <pc:sldMk cId="1532842954" sldId="2578"/>
            <ac:spMk id="2" creationId="{AABC19D6-8D0D-88BA-B682-5CC761DFBB20}"/>
          </ac:spMkLst>
        </pc:spChg>
        <pc:spChg chg="mod">
          <ac:chgData name="Vinoth C. Selvam (c)" userId="S::vinoth.c.selvam@avanade.com::1676911f-4125-435c-a888-23d1557ae477" providerId="AD" clId="Web-{98B3525E-1BA2-A980-9D7F-F2703ACD7861}" dt="2024-10-23T04:50:10.952" v="1" actId="34807"/>
          <ac:spMkLst>
            <pc:docMk/>
            <pc:sldMk cId="1532842954" sldId="2578"/>
            <ac:spMk id="4" creationId="{3538D598-D800-3AA6-91EA-C46626324DA8}"/>
          </ac:spMkLst>
        </pc:spChg>
        <pc:spChg chg="add">
          <ac:chgData name="Vinoth C. Selvam (c)" userId="S::vinoth.c.selvam@avanade.com::1676911f-4125-435c-a888-23d1557ae477" providerId="AD" clId="Web-{98B3525E-1BA2-A980-9D7F-F2703ACD7861}" dt="2024-10-23T04:50:10.952" v="1" actId="34807"/>
          <ac:spMkLst>
            <pc:docMk/>
            <pc:sldMk cId="1532842954" sldId="2578"/>
            <ac:spMk id="10" creationId="{6ACA6F80-D392-A64E-3CF8-F28F1CCEE67B}"/>
          </ac:spMkLst>
        </pc:spChg>
        <pc:picChg chg="mod">
          <ac:chgData name="Vinoth C. Selvam (c)" userId="S::vinoth.c.selvam@avanade.com::1676911f-4125-435c-a888-23d1557ae477" providerId="AD" clId="Web-{98B3525E-1BA2-A980-9D7F-F2703ACD7861}" dt="2024-10-23T04:50:10.952" v="1" actId="34807"/>
          <ac:picMkLst>
            <pc:docMk/>
            <pc:sldMk cId="1532842954" sldId="2578"/>
            <ac:picMk id="5" creationId="{D39BA3F2-CF24-4D0C-A61C-AE2BE9171FB4}"/>
          </ac:picMkLst>
        </pc:picChg>
      </pc:sldChg>
      <pc:sldChg chg="addSp modSp add mod modTransition setBg modClrScheme addAnim setClrOvrMap chgLayout">
        <pc:chgData name="Vinoth C. Selvam (c)" userId="S::vinoth.c.selvam@avanade.com::1676911f-4125-435c-a888-23d1557ae477" providerId="AD" clId="Web-{98B3525E-1BA2-A980-9D7F-F2703ACD7861}" dt="2024-10-23T04:50:10.968" v="22" actId="34807"/>
        <pc:sldMkLst>
          <pc:docMk/>
          <pc:sldMk cId="2478853193" sldId="2579"/>
        </pc:sldMkLst>
        <pc:spChg chg="mod">
          <ac:chgData name="Vinoth C. Selvam (c)" userId="S::vinoth.c.selvam@avanade.com::1676911f-4125-435c-a888-23d1557ae477" providerId="AD" clId="Web-{98B3525E-1BA2-A980-9D7F-F2703ACD7861}" dt="2024-10-23T04:50:10.952" v="1" actId="34807"/>
          <ac:spMkLst>
            <pc:docMk/>
            <pc:sldMk cId="2478853193" sldId="2579"/>
            <ac:spMk id="2" creationId="{64FE8054-9F02-55F8-147B-73900572F174}"/>
          </ac:spMkLst>
        </pc:spChg>
        <pc:spChg chg="add">
          <ac:chgData name="Vinoth C. Selvam (c)" userId="S::vinoth.c.selvam@avanade.com::1676911f-4125-435c-a888-23d1557ae477" providerId="AD" clId="Web-{98B3525E-1BA2-A980-9D7F-F2703ACD7861}" dt="2024-10-23T04:50:10.952" v="1" actId="34807"/>
          <ac:spMkLst>
            <pc:docMk/>
            <pc:sldMk cId="2478853193" sldId="2579"/>
            <ac:spMk id="7" creationId="{A3E8498D-DA8F-EF6C-5420-F153D4979209}"/>
          </ac:spMkLst>
        </pc:spChg>
      </pc:sldChg>
      <pc:sldChg chg="addSp modSp add mod modTransition setBg modClrScheme addAnim chgLayout">
        <pc:chgData name="Vinoth C. Selvam (c)" userId="S::vinoth.c.selvam@avanade.com::1676911f-4125-435c-a888-23d1557ae477" providerId="AD" clId="Web-{98B3525E-1BA2-A980-9D7F-F2703ACD7861}" dt="2024-10-23T04:50:10.968" v="23" actId="34807"/>
        <pc:sldMkLst>
          <pc:docMk/>
          <pc:sldMk cId="3143632103" sldId="2580"/>
        </pc:sldMkLst>
        <pc:spChg chg="mod ord">
          <ac:chgData name="Vinoth C. Selvam (c)" userId="S::vinoth.c.selvam@avanade.com::1676911f-4125-435c-a888-23d1557ae477" providerId="AD" clId="Web-{98B3525E-1BA2-A980-9D7F-F2703ACD7861}" dt="2024-10-23T04:50:10.952" v="1" actId="34807"/>
          <ac:spMkLst>
            <pc:docMk/>
            <pc:sldMk cId="3143632103" sldId="2580"/>
            <ac:spMk id="2" creationId="{8F072593-ABBC-8486-4458-414AAC745C9D}"/>
          </ac:spMkLst>
        </pc:spChg>
        <pc:spChg chg="mod">
          <ac:chgData name="Vinoth C. Selvam (c)" userId="S::vinoth.c.selvam@avanade.com::1676911f-4125-435c-a888-23d1557ae477" providerId="AD" clId="Web-{98B3525E-1BA2-A980-9D7F-F2703ACD7861}" dt="2024-10-23T04:50:10.952" v="1" actId="34807"/>
          <ac:spMkLst>
            <pc:docMk/>
            <pc:sldMk cId="3143632103" sldId="2580"/>
            <ac:spMk id="4" creationId="{AE918188-F95E-FBB7-467E-ABE9D7F1D85E}"/>
          </ac:spMkLst>
        </pc:spChg>
        <pc:spChg chg="add">
          <ac:chgData name="Vinoth C. Selvam (c)" userId="S::vinoth.c.selvam@avanade.com::1676911f-4125-435c-a888-23d1557ae477" providerId="AD" clId="Web-{98B3525E-1BA2-A980-9D7F-F2703ACD7861}" dt="2024-10-23T04:50:10.952" v="1" actId="34807"/>
          <ac:spMkLst>
            <pc:docMk/>
            <pc:sldMk cId="3143632103" sldId="2580"/>
            <ac:spMk id="10" creationId="{92CC1E4F-F1F0-B945-BE50-C72A7103E8AC}"/>
          </ac:spMkLst>
        </pc:spChg>
        <pc:picChg chg="mod">
          <ac:chgData name="Vinoth C. Selvam (c)" userId="S::vinoth.c.selvam@avanade.com::1676911f-4125-435c-a888-23d1557ae477" providerId="AD" clId="Web-{98B3525E-1BA2-A980-9D7F-F2703ACD7861}" dt="2024-10-23T04:50:10.952" v="1" actId="34807"/>
          <ac:picMkLst>
            <pc:docMk/>
            <pc:sldMk cId="3143632103" sldId="2580"/>
            <ac:picMk id="5" creationId="{0E0D4161-4065-44E2-8A5E-B7BD5575F419}"/>
          </ac:picMkLst>
        </pc:picChg>
      </pc:sldChg>
      <pc:sldChg chg="addSp modSp add mod modTransition setBg modClrScheme addAnim chgLayout">
        <pc:chgData name="Vinoth C. Selvam (c)" userId="S::vinoth.c.selvam@avanade.com::1676911f-4125-435c-a888-23d1557ae477" providerId="AD" clId="Web-{98B3525E-1BA2-A980-9D7F-F2703ACD7861}" dt="2024-10-23T04:50:10.968" v="24" actId="34807"/>
        <pc:sldMkLst>
          <pc:docMk/>
          <pc:sldMk cId="3166003495" sldId="2581"/>
        </pc:sldMkLst>
        <pc:spChg chg="mod ord">
          <ac:chgData name="Vinoth C. Selvam (c)" userId="S::vinoth.c.selvam@avanade.com::1676911f-4125-435c-a888-23d1557ae477" providerId="AD" clId="Web-{98B3525E-1BA2-A980-9D7F-F2703ACD7861}" dt="2024-10-23T04:50:10.952" v="1" actId="34807"/>
          <ac:spMkLst>
            <pc:docMk/>
            <pc:sldMk cId="3166003495" sldId="2581"/>
            <ac:spMk id="2" creationId="{95DFB80C-9079-0D8E-24FA-FD268F26CDE9}"/>
          </ac:spMkLst>
        </pc:spChg>
        <pc:spChg chg="mod">
          <ac:chgData name="Vinoth C. Selvam (c)" userId="S::vinoth.c.selvam@avanade.com::1676911f-4125-435c-a888-23d1557ae477" providerId="AD" clId="Web-{98B3525E-1BA2-A980-9D7F-F2703ACD7861}" dt="2024-10-23T04:50:10.952" v="1" actId="34807"/>
          <ac:spMkLst>
            <pc:docMk/>
            <pc:sldMk cId="3166003495" sldId="2581"/>
            <ac:spMk id="4" creationId="{AD5F6227-1441-DA81-6D1C-72F65F6607C5}"/>
          </ac:spMkLst>
        </pc:spChg>
        <pc:spChg chg="add">
          <ac:chgData name="Vinoth C. Selvam (c)" userId="S::vinoth.c.selvam@avanade.com::1676911f-4125-435c-a888-23d1557ae477" providerId="AD" clId="Web-{98B3525E-1BA2-A980-9D7F-F2703ACD7861}" dt="2024-10-23T04:50:10.952" v="1" actId="34807"/>
          <ac:spMkLst>
            <pc:docMk/>
            <pc:sldMk cId="3166003495" sldId="2581"/>
            <ac:spMk id="10" creationId="{5E8D3B17-7638-DFD3-18E4-8A6D611749CF}"/>
          </ac:spMkLst>
        </pc:spChg>
        <pc:picChg chg="mod">
          <ac:chgData name="Vinoth C. Selvam (c)" userId="S::vinoth.c.selvam@avanade.com::1676911f-4125-435c-a888-23d1557ae477" providerId="AD" clId="Web-{98B3525E-1BA2-A980-9D7F-F2703ACD7861}" dt="2024-10-23T04:50:10.952" v="1" actId="34807"/>
          <ac:picMkLst>
            <pc:docMk/>
            <pc:sldMk cId="3166003495" sldId="2581"/>
            <ac:picMk id="5" creationId="{DDEC5787-F6FA-41CF-A7FF-E47B3A4E40A0}"/>
          </ac:picMkLst>
        </pc:picChg>
      </pc:sldChg>
      <pc:sldChg chg="addSp modSp add mod modTransition setBg modClrScheme addAnim chgLayout">
        <pc:chgData name="Vinoth C. Selvam (c)" userId="S::vinoth.c.selvam@avanade.com::1676911f-4125-435c-a888-23d1557ae477" providerId="AD" clId="Web-{98B3525E-1BA2-A980-9D7F-F2703ACD7861}" dt="2024-10-23T04:50:10.968" v="25" actId="34807"/>
        <pc:sldMkLst>
          <pc:docMk/>
          <pc:sldMk cId="584387145" sldId="2582"/>
        </pc:sldMkLst>
        <pc:spChg chg="mod ord">
          <ac:chgData name="Vinoth C. Selvam (c)" userId="S::vinoth.c.selvam@avanade.com::1676911f-4125-435c-a888-23d1557ae477" providerId="AD" clId="Web-{98B3525E-1BA2-A980-9D7F-F2703ACD7861}" dt="2024-10-23T04:50:10.952" v="1" actId="34807"/>
          <ac:spMkLst>
            <pc:docMk/>
            <pc:sldMk cId="584387145" sldId="2582"/>
            <ac:spMk id="2" creationId="{F7771B0E-A039-96EC-764E-2C21E4081AF8}"/>
          </ac:spMkLst>
        </pc:spChg>
        <pc:spChg chg="mod">
          <ac:chgData name="Vinoth C. Selvam (c)" userId="S::vinoth.c.selvam@avanade.com::1676911f-4125-435c-a888-23d1557ae477" providerId="AD" clId="Web-{98B3525E-1BA2-A980-9D7F-F2703ACD7861}" dt="2024-10-23T04:50:10.952" v="1" actId="34807"/>
          <ac:spMkLst>
            <pc:docMk/>
            <pc:sldMk cId="584387145" sldId="2582"/>
            <ac:spMk id="4" creationId="{B31E93F5-1409-C13C-6C6A-CCF64F0E6C54}"/>
          </ac:spMkLst>
        </pc:spChg>
        <pc:spChg chg="add">
          <ac:chgData name="Vinoth C. Selvam (c)" userId="S::vinoth.c.selvam@avanade.com::1676911f-4125-435c-a888-23d1557ae477" providerId="AD" clId="Web-{98B3525E-1BA2-A980-9D7F-F2703ACD7861}" dt="2024-10-23T04:50:10.952" v="1" actId="34807"/>
          <ac:spMkLst>
            <pc:docMk/>
            <pc:sldMk cId="584387145" sldId="2582"/>
            <ac:spMk id="10" creationId="{5E8D3B17-7638-DFD3-18E4-8A6D611749CF}"/>
          </ac:spMkLst>
        </pc:spChg>
        <pc:picChg chg="mod">
          <ac:chgData name="Vinoth C. Selvam (c)" userId="S::vinoth.c.selvam@avanade.com::1676911f-4125-435c-a888-23d1557ae477" providerId="AD" clId="Web-{98B3525E-1BA2-A980-9D7F-F2703ACD7861}" dt="2024-10-23T04:50:10.952" v="1" actId="34807"/>
          <ac:picMkLst>
            <pc:docMk/>
            <pc:sldMk cId="584387145" sldId="2582"/>
            <ac:picMk id="5" creationId="{A321B521-1B49-4ED4-B5B8-C2396BAA3D24}"/>
          </ac:picMkLst>
        </pc:picChg>
      </pc:sldChg>
      <pc:sldChg chg="addSp modSp add mod modTransition setBg modClrScheme addAnim setClrOvrMap chgLayout">
        <pc:chgData name="Vinoth C. Selvam (c)" userId="S::vinoth.c.selvam@avanade.com::1676911f-4125-435c-a888-23d1557ae477" providerId="AD" clId="Web-{98B3525E-1BA2-A980-9D7F-F2703ACD7861}" dt="2024-10-23T04:50:10.968" v="26" actId="34807"/>
        <pc:sldMkLst>
          <pc:docMk/>
          <pc:sldMk cId="2612298251" sldId="2583"/>
        </pc:sldMkLst>
        <pc:spChg chg="mod">
          <ac:chgData name="Vinoth C. Selvam (c)" userId="S::vinoth.c.selvam@avanade.com::1676911f-4125-435c-a888-23d1557ae477" providerId="AD" clId="Web-{98B3525E-1BA2-A980-9D7F-F2703ACD7861}" dt="2024-10-23T04:50:10.952" v="1" actId="34807"/>
          <ac:spMkLst>
            <pc:docMk/>
            <pc:sldMk cId="2612298251" sldId="2583"/>
            <ac:spMk id="2" creationId="{02EEDC14-54D0-9596-7D6A-0EEDA5E20190}"/>
          </ac:spMkLst>
        </pc:spChg>
        <pc:spChg chg="add">
          <ac:chgData name="Vinoth C. Selvam (c)" userId="S::vinoth.c.selvam@avanade.com::1676911f-4125-435c-a888-23d1557ae477" providerId="AD" clId="Web-{98B3525E-1BA2-A980-9D7F-F2703ACD7861}" dt="2024-10-23T04:50:10.952" v="1" actId="34807"/>
          <ac:spMkLst>
            <pc:docMk/>
            <pc:sldMk cId="2612298251" sldId="2583"/>
            <ac:spMk id="7" creationId="{A3E8498D-DA8F-EF6C-5420-F153D4979209}"/>
          </ac:spMkLst>
        </pc:spChg>
      </pc:sldChg>
      <pc:sldChg chg="addSp modSp add mod modTransition setBg modClrScheme chgLayout">
        <pc:chgData name="Vinoth C. Selvam (c)" userId="S::vinoth.c.selvam@avanade.com::1676911f-4125-435c-a888-23d1557ae477" providerId="AD" clId="Web-{98B3525E-1BA2-A980-9D7F-F2703ACD7861}" dt="2024-10-23T04:50:10.952" v="1" actId="34807"/>
        <pc:sldMkLst>
          <pc:docMk/>
          <pc:sldMk cId="258128747" sldId="2584"/>
        </pc:sldMkLst>
        <pc:spChg chg="mod ord">
          <ac:chgData name="Vinoth C. Selvam (c)" userId="S::vinoth.c.selvam@avanade.com::1676911f-4125-435c-a888-23d1557ae477" providerId="AD" clId="Web-{98B3525E-1BA2-A980-9D7F-F2703ACD7861}" dt="2024-10-23T04:50:10.952" v="1" actId="34807"/>
          <ac:spMkLst>
            <pc:docMk/>
            <pc:sldMk cId="258128747" sldId="2584"/>
            <ac:spMk id="2" creationId="{B4BD949D-32BE-32F3-A438-B8750B3D010B}"/>
          </ac:spMkLst>
        </pc:spChg>
        <pc:spChg chg="add mod">
          <ac:chgData name="Vinoth C. Selvam (c)" userId="S::vinoth.c.selvam@avanade.com::1676911f-4125-435c-a888-23d1557ae477" providerId="AD" clId="Web-{98B3525E-1BA2-A980-9D7F-F2703ACD7861}" dt="2024-10-23T04:50:10.952" v="1" actId="34807"/>
          <ac:spMkLst>
            <pc:docMk/>
            <pc:sldMk cId="258128747" sldId="2584"/>
            <ac:spMk id="9" creationId="{474E7694-78DF-5D14-3B4A-B72F08C81508}"/>
          </ac:spMkLst>
        </pc:spChg>
        <pc:spChg chg="add">
          <ac:chgData name="Vinoth C. Selvam (c)" userId="S::vinoth.c.selvam@avanade.com::1676911f-4125-435c-a888-23d1557ae477" providerId="AD" clId="Web-{98B3525E-1BA2-A980-9D7F-F2703ACD7861}" dt="2024-10-23T04:50:10.952" v="1" actId="34807"/>
          <ac:spMkLst>
            <pc:docMk/>
            <pc:sldMk cId="258128747" sldId="2584"/>
            <ac:spMk id="12" creationId="{92CC1E4F-F1F0-B945-BE50-C72A7103E8AC}"/>
          </ac:spMkLst>
        </pc:spChg>
        <pc:picChg chg="mod">
          <ac:chgData name="Vinoth C. Selvam (c)" userId="S::vinoth.c.selvam@avanade.com::1676911f-4125-435c-a888-23d1557ae477" providerId="AD" clId="Web-{98B3525E-1BA2-A980-9D7F-F2703ACD7861}" dt="2024-10-23T04:50:10.952" v="1" actId="34807"/>
          <ac:picMkLst>
            <pc:docMk/>
            <pc:sldMk cId="258128747" sldId="2584"/>
            <ac:picMk id="5" creationId="{CE3D9BFC-2DC0-4C9D-928E-4F95F3278999}"/>
          </ac:picMkLst>
        </pc:picChg>
      </pc:sldChg>
      <pc:sldChg chg="addSp modSp add mod modTransition setBg modClrScheme addAnim chgLayout">
        <pc:chgData name="Vinoth C. Selvam (c)" userId="S::vinoth.c.selvam@avanade.com::1676911f-4125-435c-a888-23d1557ae477" providerId="AD" clId="Web-{98B3525E-1BA2-A980-9D7F-F2703ACD7861}" dt="2024-10-23T04:50:10.968" v="27" actId="34807"/>
        <pc:sldMkLst>
          <pc:docMk/>
          <pc:sldMk cId="3105910363" sldId="2585"/>
        </pc:sldMkLst>
        <pc:spChg chg="mod ord">
          <ac:chgData name="Vinoth C. Selvam (c)" userId="S::vinoth.c.selvam@avanade.com::1676911f-4125-435c-a888-23d1557ae477" providerId="AD" clId="Web-{98B3525E-1BA2-A980-9D7F-F2703ACD7861}" dt="2024-10-23T04:50:10.952" v="1" actId="34807"/>
          <ac:spMkLst>
            <pc:docMk/>
            <pc:sldMk cId="3105910363" sldId="2585"/>
            <ac:spMk id="2" creationId="{691431E3-2152-6876-764F-4D971B7F1BA3}"/>
          </ac:spMkLst>
        </pc:spChg>
        <pc:spChg chg="mod">
          <ac:chgData name="Vinoth C. Selvam (c)" userId="S::vinoth.c.selvam@avanade.com::1676911f-4125-435c-a888-23d1557ae477" providerId="AD" clId="Web-{98B3525E-1BA2-A980-9D7F-F2703ACD7861}" dt="2024-10-23T04:50:10.952" v="1" actId="34807"/>
          <ac:spMkLst>
            <pc:docMk/>
            <pc:sldMk cId="3105910363" sldId="2585"/>
            <ac:spMk id="4" creationId="{BDC78FF4-A75E-F3CE-73E2-8BF8C74A1E07}"/>
          </ac:spMkLst>
        </pc:spChg>
        <pc:spChg chg="add">
          <ac:chgData name="Vinoth C. Selvam (c)" userId="S::vinoth.c.selvam@avanade.com::1676911f-4125-435c-a888-23d1557ae477" providerId="AD" clId="Web-{98B3525E-1BA2-A980-9D7F-F2703ACD7861}" dt="2024-10-23T04:50:10.952" v="1" actId="34807"/>
          <ac:spMkLst>
            <pc:docMk/>
            <pc:sldMk cId="3105910363" sldId="2585"/>
            <ac:spMk id="10" creationId="{5E8D3B17-7638-DFD3-18E4-8A6D611749CF}"/>
          </ac:spMkLst>
        </pc:spChg>
        <pc:picChg chg="mod">
          <ac:chgData name="Vinoth C. Selvam (c)" userId="S::vinoth.c.selvam@avanade.com::1676911f-4125-435c-a888-23d1557ae477" providerId="AD" clId="Web-{98B3525E-1BA2-A980-9D7F-F2703ACD7861}" dt="2024-10-23T04:50:10.952" v="1" actId="34807"/>
          <ac:picMkLst>
            <pc:docMk/>
            <pc:sldMk cId="3105910363" sldId="2585"/>
            <ac:picMk id="5" creationId="{AFE62199-0E94-49AF-ABB1-C25B2AC4BAA4}"/>
          </ac:picMkLst>
        </pc:picChg>
      </pc:sldChg>
      <pc:sldChg chg="addSp modSp add mod modTransition setBg modClrScheme chgLayout">
        <pc:chgData name="Vinoth C. Selvam (c)" userId="S::vinoth.c.selvam@avanade.com::1676911f-4125-435c-a888-23d1557ae477" providerId="AD" clId="Web-{98B3525E-1BA2-A980-9D7F-F2703ACD7861}" dt="2024-10-23T04:50:10.952" v="1" actId="34807"/>
        <pc:sldMkLst>
          <pc:docMk/>
          <pc:sldMk cId="3957342155" sldId="2586"/>
        </pc:sldMkLst>
        <pc:spChg chg="mod ord">
          <ac:chgData name="Vinoth C. Selvam (c)" userId="S::vinoth.c.selvam@avanade.com::1676911f-4125-435c-a888-23d1557ae477" providerId="AD" clId="Web-{98B3525E-1BA2-A980-9D7F-F2703ACD7861}" dt="2024-10-23T04:50:10.952" v="1" actId="34807"/>
          <ac:spMkLst>
            <pc:docMk/>
            <pc:sldMk cId="3957342155" sldId="2586"/>
            <ac:spMk id="2" creationId="{0587CA9E-5C6E-1C28-5852-8F2495C01C50}"/>
          </ac:spMkLst>
        </pc:spChg>
        <pc:spChg chg="add mod">
          <ac:chgData name="Vinoth C. Selvam (c)" userId="S::vinoth.c.selvam@avanade.com::1676911f-4125-435c-a888-23d1557ae477" providerId="AD" clId="Web-{98B3525E-1BA2-A980-9D7F-F2703ACD7861}" dt="2024-10-23T04:50:10.952" v="1" actId="34807"/>
          <ac:spMkLst>
            <pc:docMk/>
            <pc:sldMk cId="3957342155" sldId="2586"/>
            <ac:spMk id="9" creationId="{1A42F410-92A6-2054-6E1F-ECEB90A414DC}"/>
          </ac:spMkLst>
        </pc:spChg>
        <pc:spChg chg="add">
          <ac:chgData name="Vinoth C. Selvam (c)" userId="S::vinoth.c.selvam@avanade.com::1676911f-4125-435c-a888-23d1557ae477" providerId="AD" clId="Web-{98B3525E-1BA2-A980-9D7F-F2703ACD7861}" dt="2024-10-23T04:50:10.952" v="1" actId="34807"/>
          <ac:spMkLst>
            <pc:docMk/>
            <pc:sldMk cId="3957342155" sldId="2586"/>
            <ac:spMk id="12" creationId="{92CC1E4F-F1F0-B945-BE50-C72A7103E8AC}"/>
          </ac:spMkLst>
        </pc:spChg>
        <pc:picChg chg="mod">
          <ac:chgData name="Vinoth C. Selvam (c)" userId="S::vinoth.c.selvam@avanade.com::1676911f-4125-435c-a888-23d1557ae477" providerId="AD" clId="Web-{98B3525E-1BA2-A980-9D7F-F2703ACD7861}" dt="2024-10-23T04:50:10.952" v="1" actId="34807"/>
          <ac:picMkLst>
            <pc:docMk/>
            <pc:sldMk cId="3957342155" sldId="2586"/>
            <ac:picMk id="5" creationId="{E79C5ABB-927C-4261-945F-5433A1DDCF28}"/>
          </ac:picMkLst>
        </pc:picChg>
      </pc:sldChg>
      <pc:sldMasterChg chg="del delSldLayout">
        <pc:chgData name="Vinoth C. Selvam (c)" userId="S::vinoth.c.selvam@avanade.com::1676911f-4125-435c-a888-23d1557ae477" providerId="AD" clId="Web-{98B3525E-1BA2-A980-9D7F-F2703ACD7861}" dt="2024-10-23T04:50:10.952" v="1" actId="34807"/>
        <pc:sldMasterMkLst>
          <pc:docMk/>
          <pc:sldMasterMk cId="2460954070" sldId="2147483660"/>
        </pc:sldMasterMkLst>
        <pc:sldLayoutChg chg="del">
          <pc:chgData name="Vinoth C. Selvam (c)" userId="S::vinoth.c.selvam@avanade.com::1676911f-4125-435c-a888-23d1557ae477" providerId="AD" clId="Web-{98B3525E-1BA2-A980-9D7F-F2703ACD7861}" dt="2024-10-23T04:50:10.952" v="1" actId="34807"/>
          <pc:sldLayoutMkLst>
            <pc:docMk/>
            <pc:sldMasterMk cId="2460954070" sldId="2147483660"/>
            <pc:sldLayoutMk cId="2385387890" sldId="2147483661"/>
          </pc:sldLayoutMkLst>
        </pc:sldLayoutChg>
        <pc:sldLayoutChg chg="del">
          <pc:chgData name="Vinoth C. Selvam (c)" userId="S::vinoth.c.selvam@avanade.com::1676911f-4125-435c-a888-23d1557ae477" providerId="AD" clId="Web-{98B3525E-1BA2-A980-9D7F-F2703ACD7861}" dt="2024-10-23T04:50:10.952" v="1" actId="34807"/>
          <pc:sldLayoutMkLst>
            <pc:docMk/>
            <pc:sldMasterMk cId="2460954070" sldId="2147483660"/>
            <pc:sldLayoutMk cId="949138452" sldId="2147483662"/>
          </pc:sldLayoutMkLst>
        </pc:sldLayoutChg>
        <pc:sldLayoutChg chg="del">
          <pc:chgData name="Vinoth C. Selvam (c)" userId="S::vinoth.c.selvam@avanade.com::1676911f-4125-435c-a888-23d1557ae477" providerId="AD" clId="Web-{98B3525E-1BA2-A980-9D7F-F2703ACD7861}" dt="2024-10-23T04:50:10.952" v="1" actId="34807"/>
          <pc:sldLayoutMkLst>
            <pc:docMk/>
            <pc:sldMasterMk cId="2460954070" sldId="2147483660"/>
            <pc:sldLayoutMk cId="2591524520" sldId="2147483663"/>
          </pc:sldLayoutMkLst>
        </pc:sldLayoutChg>
        <pc:sldLayoutChg chg="del">
          <pc:chgData name="Vinoth C. Selvam (c)" userId="S::vinoth.c.selvam@avanade.com::1676911f-4125-435c-a888-23d1557ae477" providerId="AD" clId="Web-{98B3525E-1BA2-A980-9D7F-F2703ACD7861}" dt="2024-10-23T04:50:10.952" v="1" actId="34807"/>
          <pc:sldLayoutMkLst>
            <pc:docMk/>
            <pc:sldMasterMk cId="2460954070" sldId="2147483660"/>
            <pc:sldLayoutMk cId="1203092039" sldId="2147483664"/>
          </pc:sldLayoutMkLst>
        </pc:sldLayoutChg>
        <pc:sldLayoutChg chg="del">
          <pc:chgData name="Vinoth C. Selvam (c)" userId="S::vinoth.c.selvam@avanade.com::1676911f-4125-435c-a888-23d1557ae477" providerId="AD" clId="Web-{98B3525E-1BA2-A980-9D7F-F2703ACD7861}" dt="2024-10-23T04:50:10.952" v="1" actId="34807"/>
          <pc:sldLayoutMkLst>
            <pc:docMk/>
            <pc:sldMasterMk cId="2460954070" sldId="2147483660"/>
            <pc:sldLayoutMk cId="3733172339" sldId="2147483665"/>
          </pc:sldLayoutMkLst>
        </pc:sldLayoutChg>
        <pc:sldLayoutChg chg="del">
          <pc:chgData name="Vinoth C. Selvam (c)" userId="S::vinoth.c.selvam@avanade.com::1676911f-4125-435c-a888-23d1557ae477" providerId="AD" clId="Web-{98B3525E-1BA2-A980-9D7F-F2703ACD7861}" dt="2024-10-23T04:50:10.952" v="1" actId="34807"/>
          <pc:sldLayoutMkLst>
            <pc:docMk/>
            <pc:sldMasterMk cId="2460954070" sldId="2147483660"/>
            <pc:sldLayoutMk cId="3210312558" sldId="2147483666"/>
          </pc:sldLayoutMkLst>
        </pc:sldLayoutChg>
        <pc:sldLayoutChg chg="del">
          <pc:chgData name="Vinoth C. Selvam (c)" userId="S::vinoth.c.selvam@avanade.com::1676911f-4125-435c-a888-23d1557ae477" providerId="AD" clId="Web-{98B3525E-1BA2-A980-9D7F-F2703ACD7861}" dt="2024-10-23T04:50:10.952" v="1" actId="34807"/>
          <pc:sldLayoutMkLst>
            <pc:docMk/>
            <pc:sldMasterMk cId="2460954070" sldId="2147483660"/>
            <pc:sldLayoutMk cId="3146388984" sldId="2147483667"/>
          </pc:sldLayoutMkLst>
        </pc:sldLayoutChg>
        <pc:sldLayoutChg chg="del">
          <pc:chgData name="Vinoth C. Selvam (c)" userId="S::vinoth.c.selvam@avanade.com::1676911f-4125-435c-a888-23d1557ae477" providerId="AD" clId="Web-{98B3525E-1BA2-A980-9D7F-F2703ACD7861}" dt="2024-10-23T04:50:10.952" v="1" actId="34807"/>
          <pc:sldLayoutMkLst>
            <pc:docMk/>
            <pc:sldMasterMk cId="2460954070" sldId="2147483660"/>
            <pc:sldLayoutMk cId="3171841454" sldId="2147483668"/>
          </pc:sldLayoutMkLst>
        </pc:sldLayoutChg>
        <pc:sldLayoutChg chg="del">
          <pc:chgData name="Vinoth C. Selvam (c)" userId="S::vinoth.c.selvam@avanade.com::1676911f-4125-435c-a888-23d1557ae477" providerId="AD" clId="Web-{98B3525E-1BA2-A980-9D7F-F2703ACD7861}" dt="2024-10-23T04:50:10.952" v="1" actId="34807"/>
          <pc:sldLayoutMkLst>
            <pc:docMk/>
            <pc:sldMasterMk cId="2460954070" sldId="2147483660"/>
            <pc:sldLayoutMk cId="1718958274" sldId="2147483669"/>
          </pc:sldLayoutMkLst>
        </pc:sldLayoutChg>
        <pc:sldLayoutChg chg="del">
          <pc:chgData name="Vinoth C. Selvam (c)" userId="S::vinoth.c.selvam@avanade.com::1676911f-4125-435c-a888-23d1557ae477" providerId="AD" clId="Web-{98B3525E-1BA2-A980-9D7F-F2703ACD7861}" dt="2024-10-23T04:50:10.952" v="1" actId="34807"/>
          <pc:sldLayoutMkLst>
            <pc:docMk/>
            <pc:sldMasterMk cId="2460954070" sldId="2147483660"/>
            <pc:sldLayoutMk cId="2202905451" sldId="2147483670"/>
          </pc:sldLayoutMkLst>
        </pc:sldLayoutChg>
        <pc:sldLayoutChg chg="del">
          <pc:chgData name="Vinoth C. Selvam (c)" userId="S::vinoth.c.selvam@avanade.com::1676911f-4125-435c-a888-23d1557ae477" providerId="AD" clId="Web-{98B3525E-1BA2-A980-9D7F-F2703ACD7861}" dt="2024-10-23T04:50:10.952" v="1" actId="34807"/>
          <pc:sldLayoutMkLst>
            <pc:docMk/>
            <pc:sldMasterMk cId="2460954070" sldId="2147483660"/>
            <pc:sldLayoutMk cId="3479445657" sldId="2147483671"/>
          </pc:sldLayoutMkLst>
        </pc:sldLayoutChg>
      </pc:sldMasterChg>
      <pc:sldMasterChg chg="add addSldLayout">
        <pc:chgData name="Vinoth C. Selvam (c)" userId="S::vinoth.c.selvam@avanade.com::1676911f-4125-435c-a888-23d1557ae477" providerId="AD" clId="Web-{98B3525E-1BA2-A980-9D7F-F2703ACD7861}" dt="2024-10-23T04:50:10.952" v="1" actId="34807"/>
        <pc:sldMasterMkLst>
          <pc:docMk/>
          <pc:sldMasterMk cId="3473780760" sldId="2147483672"/>
        </pc:sldMasterMkLst>
        <pc:sldLayoutChg chg="add">
          <pc:chgData name="Vinoth C. Selvam (c)" userId="S::vinoth.c.selvam@avanade.com::1676911f-4125-435c-a888-23d1557ae477" providerId="AD" clId="Web-{98B3525E-1BA2-A980-9D7F-F2703ACD7861}" dt="2024-10-23T04:50:10.952" v="1" actId="34807"/>
          <pc:sldLayoutMkLst>
            <pc:docMk/>
            <pc:sldMasterMk cId="3473780760" sldId="2147483672"/>
            <pc:sldLayoutMk cId="2383634306" sldId="2147483673"/>
          </pc:sldLayoutMkLst>
        </pc:sldLayoutChg>
        <pc:sldLayoutChg chg="add">
          <pc:chgData name="Vinoth C. Selvam (c)" userId="S::vinoth.c.selvam@avanade.com::1676911f-4125-435c-a888-23d1557ae477" providerId="AD" clId="Web-{98B3525E-1BA2-A980-9D7F-F2703ACD7861}" dt="2024-10-23T04:50:10.952" v="1" actId="34807"/>
          <pc:sldLayoutMkLst>
            <pc:docMk/>
            <pc:sldMasterMk cId="3473780760" sldId="2147483672"/>
            <pc:sldLayoutMk cId="2054396295" sldId="2147483674"/>
          </pc:sldLayoutMkLst>
        </pc:sldLayoutChg>
        <pc:sldLayoutChg chg="add">
          <pc:chgData name="Vinoth C. Selvam (c)" userId="S::vinoth.c.selvam@avanade.com::1676911f-4125-435c-a888-23d1557ae477" providerId="AD" clId="Web-{98B3525E-1BA2-A980-9D7F-F2703ACD7861}" dt="2024-10-23T04:50:10.952" v="1" actId="34807"/>
          <pc:sldLayoutMkLst>
            <pc:docMk/>
            <pc:sldMasterMk cId="3473780760" sldId="2147483672"/>
            <pc:sldLayoutMk cId="3539057427" sldId="2147483675"/>
          </pc:sldLayoutMkLst>
        </pc:sldLayoutChg>
        <pc:sldLayoutChg chg="add">
          <pc:chgData name="Vinoth C. Selvam (c)" userId="S::vinoth.c.selvam@avanade.com::1676911f-4125-435c-a888-23d1557ae477" providerId="AD" clId="Web-{98B3525E-1BA2-A980-9D7F-F2703ACD7861}" dt="2024-10-23T04:50:10.952" v="1" actId="34807"/>
          <pc:sldLayoutMkLst>
            <pc:docMk/>
            <pc:sldMasterMk cId="3473780760" sldId="2147483672"/>
            <pc:sldLayoutMk cId="1032663512" sldId="2147483676"/>
          </pc:sldLayoutMkLst>
        </pc:sldLayoutChg>
        <pc:sldLayoutChg chg="add">
          <pc:chgData name="Vinoth C. Selvam (c)" userId="S::vinoth.c.selvam@avanade.com::1676911f-4125-435c-a888-23d1557ae477" providerId="AD" clId="Web-{98B3525E-1BA2-A980-9D7F-F2703ACD7861}" dt="2024-10-23T04:50:10.952" v="1" actId="34807"/>
          <pc:sldLayoutMkLst>
            <pc:docMk/>
            <pc:sldMasterMk cId="3473780760" sldId="2147483672"/>
            <pc:sldLayoutMk cId="3585382130" sldId="2147483677"/>
          </pc:sldLayoutMkLst>
        </pc:sldLayoutChg>
        <pc:sldLayoutChg chg="add">
          <pc:chgData name="Vinoth C. Selvam (c)" userId="S::vinoth.c.selvam@avanade.com::1676911f-4125-435c-a888-23d1557ae477" providerId="AD" clId="Web-{98B3525E-1BA2-A980-9D7F-F2703ACD7861}" dt="2024-10-23T04:50:10.952" v="1" actId="34807"/>
          <pc:sldLayoutMkLst>
            <pc:docMk/>
            <pc:sldMasterMk cId="3473780760" sldId="2147483672"/>
            <pc:sldLayoutMk cId="3258512115" sldId="2147483678"/>
          </pc:sldLayoutMkLst>
        </pc:sldLayoutChg>
        <pc:sldLayoutChg chg="add">
          <pc:chgData name="Vinoth C. Selvam (c)" userId="S::vinoth.c.selvam@avanade.com::1676911f-4125-435c-a888-23d1557ae477" providerId="AD" clId="Web-{98B3525E-1BA2-A980-9D7F-F2703ACD7861}" dt="2024-10-23T04:50:10.952" v="1" actId="34807"/>
          <pc:sldLayoutMkLst>
            <pc:docMk/>
            <pc:sldMasterMk cId="3473780760" sldId="2147483672"/>
            <pc:sldLayoutMk cId="1370845150" sldId="2147483679"/>
          </pc:sldLayoutMkLst>
        </pc:sldLayoutChg>
        <pc:sldLayoutChg chg="add">
          <pc:chgData name="Vinoth C. Selvam (c)" userId="S::vinoth.c.selvam@avanade.com::1676911f-4125-435c-a888-23d1557ae477" providerId="AD" clId="Web-{98B3525E-1BA2-A980-9D7F-F2703ACD7861}" dt="2024-10-23T04:50:10.952" v="1" actId="34807"/>
          <pc:sldLayoutMkLst>
            <pc:docMk/>
            <pc:sldMasterMk cId="3473780760" sldId="2147483672"/>
            <pc:sldLayoutMk cId="705620289" sldId="2147483680"/>
          </pc:sldLayoutMkLst>
        </pc:sldLayoutChg>
        <pc:sldLayoutChg chg="add">
          <pc:chgData name="Vinoth C. Selvam (c)" userId="S::vinoth.c.selvam@avanade.com::1676911f-4125-435c-a888-23d1557ae477" providerId="AD" clId="Web-{98B3525E-1BA2-A980-9D7F-F2703ACD7861}" dt="2024-10-23T04:50:10.952" v="1" actId="34807"/>
          <pc:sldLayoutMkLst>
            <pc:docMk/>
            <pc:sldMasterMk cId="3473780760" sldId="2147483672"/>
            <pc:sldLayoutMk cId="841641996" sldId="2147483681"/>
          </pc:sldLayoutMkLst>
        </pc:sldLayoutChg>
        <pc:sldLayoutChg chg="add">
          <pc:chgData name="Vinoth C. Selvam (c)" userId="S::vinoth.c.selvam@avanade.com::1676911f-4125-435c-a888-23d1557ae477" providerId="AD" clId="Web-{98B3525E-1BA2-A980-9D7F-F2703ACD7861}" dt="2024-10-23T04:50:10.952" v="1" actId="34807"/>
          <pc:sldLayoutMkLst>
            <pc:docMk/>
            <pc:sldMasterMk cId="3473780760" sldId="2147483672"/>
            <pc:sldLayoutMk cId="910764888" sldId="2147483682"/>
          </pc:sldLayoutMkLst>
        </pc:sldLayoutChg>
        <pc:sldLayoutChg chg="add">
          <pc:chgData name="Vinoth C. Selvam (c)" userId="S::vinoth.c.selvam@avanade.com::1676911f-4125-435c-a888-23d1557ae477" providerId="AD" clId="Web-{98B3525E-1BA2-A980-9D7F-F2703ACD7861}" dt="2024-10-23T04:50:10.952" v="1" actId="34807"/>
          <pc:sldLayoutMkLst>
            <pc:docMk/>
            <pc:sldMasterMk cId="3473780760" sldId="2147483672"/>
            <pc:sldLayoutMk cId="1931857901" sldId="2147483683"/>
          </pc:sldLayoutMkLst>
        </pc:sldLayoutChg>
      </pc:sldMasterChg>
    </pc:docChg>
  </pc:docChgLst>
  <pc:docChgLst>
    <pc:chgData name="Vinoth C. Selvam (c)" userId="1676911f-4125-435c-a888-23d1557ae477" providerId="ADAL" clId="{64DF1FC2-4CBF-4ED3-8426-B63C6D972408}"/>
    <pc:docChg chg="undo custSel delSld modSld sldOrd modSection">
      <pc:chgData name="Vinoth C. Selvam (c)" userId="1676911f-4125-435c-a888-23d1557ae477" providerId="ADAL" clId="{64DF1FC2-4CBF-4ED3-8426-B63C6D972408}" dt="2024-10-26T12:05:41.937" v="1032" actId="478"/>
      <pc:docMkLst>
        <pc:docMk/>
      </pc:docMkLst>
      <pc:sldChg chg="addSp delSp modSp mod">
        <pc:chgData name="Vinoth C. Selvam (c)" userId="1676911f-4125-435c-a888-23d1557ae477" providerId="ADAL" clId="{64DF1FC2-4CBF-4ED3-8426-B63C6D972408}" dt="2024-10-23T04:55:31.838" v="0" actId="26606"/>
        <pc:sldMkLst>
          <pc:docMk/>
          <pc:sldMk cId="679719763" sldId="2561"/>
        </pc:sldMkLst>
        <pc:spChg chg="del">
          <ac:chgData name="Vinoth C. Selvam (c)" userId="1676911f-4125-435c-a888-23d1557ae477" providerId="ADAL" clId="{64DF1FC2-4CBF-4ED3-8426-B63C6D972408}" dt="2024-10-23T04:55:31.838" v="0" actId="26606"/>
          <ac:spMkLst>
            <pc:docMk/>
            <pc:sldMk cId="679719763" sldId="2561"/>
            <ac:spMk id="9" creationId="{1A32057F-F015-B1B2-4E3E-2307F8EFC97B}"/>
          </ac:spMkLst>
        </pc:spChg>
        <pc:spChg chg="add">
          <ac:chgData name="Vinoth C. Selvam (c)" userId="1676911f-4125-435c-a888-23d1557ae477" providerId="ADAL" clId="{64DF1FC2-4CBF-4ED3-8426-B63C6D972408}" dt="2024-10-23T04:55:31.838" v="0" actId="26606"/>
          <ac:spMkLst>
            <pc:docMk/>
            <pc:sldMk cId="679719763" sldId="2561"/>
            <ac:spMk id="14" creationId="{1A32057F-F015-B1B2-4E3E-2307F8EFC97B}"/>
          </ac:spMkLst>
        </pc:spChg>
        <pc:picChg chg="mod">
          <ac:chgData name="Vinoth C. Selvam (c)" userId="1676911f-4125-435c-a888-23d1557ae477" providerId="ADAL" clId="{64DF1FC2-4CBF-4ED3-8426-B63C6D972408}" dt="2024-10-23T04:55:31.838" v="0" actId="26606"/>
          <ac:picMkLst>
            <pc:docMk/>
            <pc:sldMk cId="679719763" sldId="2561"/>
            <ac:picMk id="4" creationId="{265AA635-5529-4773-8332-F0B88A06C324}"/>
          </ac:picMkLst>
        </pc:picChg>
      </pc:sldChg>
      <pc:sldChg chg="addSp delSp modSp mod setBg setClrOvrMap delDesignElem">
        <pc:chgData name="Vinoth C. Selvam (c)" userId="1676911f-4125-435c-a888-23d1557ae477" providerId="ADAL" clId="{64DF1FC2-4CBF-4ED3-8426-B63C6D972408}" dt="2024-10-26T11:19:47.993" v="642" actId="1076"/>
        <pc:sldMkLst>
          <pc:docMk/>
          <pc:sldMk cId="1806480863" sldId="2561"/>
        </pc:sldMkLst>
        <pc:spChg chg="mod">
          <ac:chgData name="Vinoth C. Selvam (c)" userId="1676911f-4125-435c-a888-23d1557ae477" providerId="ADAL" clId="{64DF1FC2-4CBF-4ED3-8426-B63C6D972408}" dt="2024-10-26T11:19:47.993" v="642" actId="1076"/>
          <ac:spMkLst>
            <pc:docMk/>
            <pc:sldMk cId="1806480863" sldId="2561"/>
            <ac:spMk id="2" creationId="{8AEA95E3-716C-0173-0BB1-D9E4169BBA60}"/>
          </ac:spMkLst>
        </pc:spChg>
        <pc:spChg chg="mod">
          <ac:chgData name="Vinoth C. Selvam (c)" userId="1676911f-4125-435c-a888-23d1557ae477" providerId="ADAL" clId="{64DF1FC2-4CBF-4ED3-8426-B63C6D972408}" dt="2024-10-26T11:19:41.786" v="641" actId="1076"/>
          <ac:spMkLst>
            <pc:docMk/>
            <pc:sldMk cId="1806480863" sldId="2561"/>
            <ac:spMk id="3" creationId="{7A01C153-8FC8-95AA-A73E-3DFC121C06F5}"/>
          </ac:spMkLst>
        </pc:spChg>
        <pc:spChg chg="del">
          <ac:chgData name="Vinoth C. Selvam (c)" userId="1676911f-4125-435c-a888-23d1557ae477" providerId="ADAL" clId="{64DF1FC2-4CBF-4ED3-8426-B63C6D972408}" dt="2024-10-23T06:32:19.302" v="1" actId="478"/>
          <ac:spMkLst>
            <pc:docMk/>
            <pc:sldMk cId="1806480863" sldId="2561"/>
            <ac:spMk id="4" creationId="{02517E08-B067-1A42-8100-7A8A88C60026}"/>
          </ac:spMkLst>
        </pc:spChg>
        <pc:spChg chg="mod ord">
          <ac:chgData name="Vinoth C. Selvam (c)" userId="1676911f-4125-435c-a888-23d1557ae477" providerId="ADAL" clId="{64DF1FC2-4CBF-4ED3-8426-B63C6D972408}" dt="2024-10-23T07:10:44.983" v="179" actId="26606"/>
          <ac:spMkLst>
            <pc:docMk/>
            <pc:sldMk cId="1806480863" sldId="2561"/>
            <ac:spMk id="5" creationId="{BFBCD6E3-A205-1103-02E7-C68D79B517CC}"/>
          </ac:spMkLst>
        </pc:spChg>
        <pc:spChg chg="del mod">
          <ac:chgData name="Vinoth C. Selvam (c)" userId="1676911f-4125-435c-a888-23d1557ae477" providerId="ADAL" clId="{64DF1FC2-4CBF-4ED3-8426-B63C6D972408}" dt="2024-10-23T06:44:41.280" v="84" actId="478"/>
          <ac:spMkLst>
            <pc:docMk/>
            <pc:sldMk cId="1806480863" sldId="2561"/>
            <ac:spMk id="6" creationId="{56E06C7D-8AE7-7F03-EBBC-E028F73BB28E}"/>
          </ac:spMkLst>
        </pc:spChg>
        <pc:spChg chg="add del">
          <ac:chgData name="Vinoth C. Selvam (c)" userId="1676911f-4125-435c-a888-23d1557ae477" providerId="ADAL" clId="{64DF1FC2-4CBF-4ED3-8426-B63C6D972408}" dt="2024-10-23T06:46:37.049" v="108"/>
          <ac:spMkLst>
            <pc:docMk/>
            <pc:sldMk cId="1806480863" sldId="2561"/>
            <ac:spMk id="13" creationId="{F6E18020-7141-40C0-98B9-58BE04886983}"/>
          </ac:spMkLst>
        </pc:spChg>
        <pc:spChg chg="add del">
          <ac:chgData name="Vinoth C. Selvam (c)" userId="1676911f-4125-435c-a888-23d1557ae477" providerId="ADAL" clId="{64DF1FC2-4CBF-4ED3-8426-B63C6D972408}" dt="2024-10-23T06:47:46.721" v="114" actId="26606"/>
          <ac:spMkLst>
            <pc:docMk/>
            <pc:sldMk cId="1806480863" sldId="2561"/>
            <ac:spMk id="15" creationId="{6E36B62D-34E6-41D4-B3AA-AC21AB387936}"/>
          </ac:spMkLst>
        </pc:spChg>
        <pc:spChg chg="add del">
          <ac:chgData name="Vinoth C. Selvam (c)" userId="1676911f-4125-435c-a888-23d1557ae477" providerId="ADAL" clId="{64DF1FC2-4CBF-4ED3-8426-B63C6D972408}" dt="2024-10-26T11:18:23.655" v="628" actId="26606"/>
          <ac:spMkLst>
            <pc:docMk/>
            <pc:sldMk cId="1806480863" sldId="2561"/>
            <ac:spMk id="16" creationId="{73EA2C3E-E336-4F2C-AC83-50B4F69A4E81}"/>
          </ac:spMkLst>
        </pc:spChg>
        <pc:spChg chg="add del">
          <ac:chgData name="Vinoth C. Selvam (c)" userId="1676911f-4125-435c-a888-23d1557ae477" providerId="ADAL" clId="{64DF1FC2-4CBF-4ED3-8426-B63C6D972408}" dt="2024-10-23T06:47:46.721" v="114" actId="26606"/>
          <ac:spMkLst>
            <pc:docMk/>
            <pc:sldMk cId="1806480863" sldId="2561"/>
            <ac:spMk id="17" creationId="{97E92409-AD19-4CE3-9956-8C03560F7E06}"/>
          </ac:spMkLst>
        </pc:spChg>
        <pc:spChg chg="add del">
          <ac:chgData name="Vinoth C. Selvam (c)" userId="1676911f-4125-435c-a888-23d1557ae477" providerId="ADAL" clId="{64DF1FC2-4CBF-4ED3-8426-B63C6D972408}" dt="2024-10-23T06:48:18.006" v="117"/>
          <ac:spMkLst>
            <pc:docMk/>
            <pc:sldMk cId="1806480863" sldId="2561"/>
            <ac:spMk id="19" creationId="{F6E18020-7141-40C0-98B9-58BE04886983}"/>
          </ac:spMkLst>
        </pc:spChg>
        <pc:spChg chg="add">
          <ac:chgData name="Vinoth C. Selvam (c)" userId="1676911f-4125-435c-a888-23d1557ae477" providerId="ADAL" clId="{64DF1FC2-4CBF-4ED3-8426-B63C6D972408}" dt="2024-10-26T11:18:23.655" v="628" actId="26606"/>
          <ac:spMkLst>
            <pc:docMk/>
            <pc:sldMk cId="1806480863" sldId="2561"/>
            <ac:spMk id="21" creationId="{A6861194-3560-4ECB-8B3F-D2BA28A0D974}"/>
          </ac:spMkLst>
        </pc:spChg>
        <pc:picChg chg="add mod ord">
          <ac:chgData name="Vinoth C. Selvam (c)" userId="1676911f-4125-435c-a888-23d1557ae477" providerId="ADAL" clId="{64DF1FC2-4CBF-4ED3-8426-B63C6D972408}" dt="2024-10-26T11:19:10.645" v="635" actId="1076"/>
          <ac:picMkLst>
            <pc:docMk/>
            <pc:sldMk cId="1806480863" sldId="2561"/>
            <ac:picMk id="8" creationId="{789C3315-84AC-26AF-8B9C-6A8B4A05EA0D}"/>
          </ac:picMkLst>
        </pc:picChg>
        <pc:picChg chg="add del mod">
          <ac:chgData name="Vinoth C. Selvam (c)" userId="1676911f-4125-435c-a888-23d1557ae477" providerId="ADAL" clId="{64DF1FC2-4CBF-4ED3-8426-B63C6D972408}" dt="2024-10-23T07:06:11.624" v="141" actId="478"/>
          <ac:picMkLst>
            <pc:docMk/>
            <pc:sldMk cId="1806480863" sldId="2561"/>
            <ac:picMk id="10" creationId="{E0C7B173-2121-9B9E-9F3C-2F751155396F}"/>
          </ac:picMkLst>
        </pc:picChg>
        <pc:picChg chg="add mod ord">
          <ac:chgData name="Vinoth C. Selvam (c)" userId="1676911f-4125-435c-a888-23d1557ae477" providerId="ADAL" clId="{64DF1FC2-4CBF-4ED3-8426-B63C6D972408}" dt="2024-10-26T11:19:22.774" v="637" actId="1076"/>
          <ac:picMkLst>
            <pc:docMk/>
            <pc:sldMk cId="1806480863" sldId="2561"/>
            <ac:picMk id="11" creationId="{ECF38531-8C20-2C31-47F4-733529C08210}"/>
          </ac:picMkLst>
        </pc:picChg>
      </pc:sldChg>
      <pc:sldChg chg="delSp del mod">
        <pc:chgData name="Vinoth C. Selvam (c)" userId="1676911f-4125-435c-a888-23d1557ae477" providerId="ADAL" clId="{64DF1FC2-4CBF-4ED3-8426-B63C6D972408}" dt="2024-10-23T06:34:49.001" v="31" actId="47"/>
        <pc:sldMkLst>
          <pc:docMk/>
          <pc:sldMk cId="3219705707" sldId="2562"/>
        </pc:sldMkLst>
        <pc:spChg chg="del">
          <ac:chgData name="Vinoth C. Selvam (c)" userId="1676911f-4125-435c-a888-23d1557ae477" providerId="ADAL" clId="{64DF1FC2-4CBF-4ED3-8426-B63C6D972408}" dt="2024-10-23T06:32:22.759" v="2" actId="478"/>
          <ac:spMkLst>
            <pc:docMk/>
            <pc:sldMk cId="3219705707" sldId="2562"/>
            <ac:spMk id="4" creationId="{0122D00C-289D-2AA5-CFEA-653B6446521B}"/>
          </ac:spMkLst>
        </pc:spChg>
      </pc:sldChg>
      <pc:sldChg chg="addSp delSp modSp mod setBg">
        <pc:chgData name="Vinoth C. Selvam (c)" userId="1676911f-4125-435c-a888-23d1557ae477" providerId="ADAL" clId="{64DF1FC2-4CBF-4ED3-8426-B63C6D972408}" dt="2024-10-26T11:24:18.006" v="678" actId="1076"/>
        <pc:sldMkLst>
          <pc:docMk/>
          <pc:sldMk cId="126341543" sldId="2563"/>
        </pc:sldMkLst>
        <pc:spChg chg="del mod">
          <ac:chgData name="Vinoth C. Selvam (c)" userId="1676911f-4125-435c-a888-23d1557ae477" providerId="ADAL" clId="{64DF1FC2-4CBF-4ED3-8426-B63C6D972408}" dt="2024-10-23T06:50:14.813" v="122" actId="478"/>
          <ac:spMkLst>
            <pc:docMk/>
            <pc:sldMk cId="126341543" sldId="2563"/>
            <ac:spMk id="2" creationId="{AC091CCC-7BD2-EF5C-DD71-5C55A854AFB1}"/>
          </ac:spMkLst>
        </pc:spChg>
        <pc:spChg chg="add del mod">
          <ac:chgData name="Vinoth C. Selvam (c)" userId="1676911f-4125-435c-a888-23d1557ae477" providerId="ADAL" clId="{64DF1FC2-4CBF-4ED3-8426-B63C6D972408}" dt="2024-10-26T11:22:40.139" v="646" actId="931"/>
          <ac:spMkLst>
            <pc:docMk/>
            <pc:sldMk cId="126341543" sldId="2563"/>
            <ac:spMk id="3" creationId="{046E6DB0-2A3A-68E4-FDF1-DB658FA91BED}"/>
          </ac:spMkLst>
        </pc:spChg>
        <pc:spChg chg="mod ord">
          <ac:chgData name="Vinoth C. Selvam (c)" userId="1676911f-4125-435c-a888-23d1557ae477" providerId="ADAL" clId="{64DF1FC2-4CBF-4ED3-8426-B63C6D972408}" dt="2024-10-26T11:23:00.921" v="648" actId="20577"/>
          <ac:spMkLst>
            <pc:docMk/>
            <pc:sldMk cId="126341543" sldId="2563"/>
            <ac:spMk id="4" creationId="{A5EF8348-1E68-EDC8-165F-61D3E862E3B5}"/>
          </ac:spMkLst>
        </pc:spChg>
        <pc:spChg chg="del">
          <ac:chgData name="Vinoth C. Selvam (c)" userId="1676911f-4125-435c-a888-23d1557ae477" providerId="ADAL" clId="{64DF1FC2-4CBF-4ED3-8426-B63C6D972408}" dt="2024-10-23T06:32:26.259" v="3" actId="478"/>
          <ac:spMkLst>
            <pc:docMk/>
            <pc:sldMk cId="126341543" sldId="2563"/>
            <ac:spMk id="5" creationId="{E523845B-3025-8AB2-BAE7-D6BB1D02A3B1}"/>
          </ac:spMkLst>
        </pc:spChg>
        <pc:spChg chg="mod">
          <ac:chgData name="Vinoth C. Selvam (c)" userId="1676911f-4125-435c-a888-23d1557ae477" providerId="ADAL" clId="{64DF1FC2-4CBF-4ED3-8426-B63C6D972408}" dt="2024-10-23T07:11:41.687" v="187" actId="26606"/>
          <ac:spMkLst>
            <pc:docMk/>
            <pc:sldMk cId="126341543" sldId="2563"/>
            <ac:spMk id="6" creationId="{98C2055E-8239-3D0E-E30D-2300136D5B1D}"/>
          </ac:spMkLst>
        </pc:spChg>
        <pc:spChg chg="del mod">
          <ac:chgData name="Vinoth C. Selvam (c)" userId="1676911f-4125-435c-a888-23d1557ae477" providerId="ADAL" clId="{64DF1FC2-4CBF-4ED3-8426-B63C6D972408}" dt="2024-10-23T06:44:47.192" v="85" actId="478"/>
          <ac:spMkLst>
            <pc:docMk/>
            <pc:sldMk cId="126341543" sldId="2563"/>
            <ac:spMk id="7" creationId="{0409CB88-BC44-764B-E6C1-CDBEA5346C7B}"/>
          </ac:spMkLst>
        </pc:spChg>
        <pc:spChg chg="add mod ord">
          <ac:chgData name="Vinoth C. Selvam (c)" userId="1676911f-4125-435c-a888-23d1557ae477" providerId="ADAL" clId="{64DF1FC2-4CBF-4ED3-8426-B63C6D972408}" dt="2024-10-26T11:24:18.006" v="678" actId="1076"/>
          <ac:spMkLst>
            <pc:docMk/>
            <pc:sldMk cId="126341543" sldId="2563"/>
            <ac:spMk id="9" creationId="{02C6F528-68B1-D6FA-B055-AC0F9F50DA58}"/>
          </ac:spMkLst>
        </pc:spChg>
        <pc:picChg chg="add mod ord">
          <ac:chgData name="Vinoth C. Selvam (c)" userId="1676911f-4125-435c-a888-23d1557ae477" providerId="ADAL" clId="{64DF1FC2-4CBF-4ED3-8426-B63C6D972408}" dt="2024-10-26T11:22:44.590" v="647" actId="26606"/>
          <ac:picMkLst>
            <pc:docMk/>
            <pc:sldMk cId="126341543" sldId="2563"/>
            <ac:picMk id="7" creationId="{2FE282E5-A1D8-7A3F-2E62-897648BB987C}"/>
          </ac:picMkLst>
        </pc:picChg>
        <pc:picChg chg="del mod">
          <ac:chgData name="Vinoth C. Selvam (c)" userId="1676911f-4125-435c-a888-23d1557ae477" providerId="ADAL" clId="{64DF1FC2-4CBF-4ED3-8426-B63C6D972408}" dt="2024-10-26T11:21:28.900" v="645" actId="478"/>
          <ac:picMkLst>
            <pc:docMk/>
            <pc:sldMk cId="126341543" sldId="2563"/>
            <ac:picMk id="8" creationId="{C8C8FABB-9A1A-4340-93C7-8D7DB894AFE4}"/>
          </ac:picMkLst>
        </pc:picChg>
      </pc:sldChg>
      <pc:sldChg chg="addSp delSp modSp mod ord setBg modAnim">
        <pc:chgData name="Vinoth C. Selvam (c)" userId="1676911f-4125-435c-a888-23d1557ae477" providerId="ADAL" clId="{64DF1FC2-4CBF-4ED3-8426-B63C6D972408}" dt="2024-10-26T11:21:06.673" v="644" actId="1076"/>
        <pc:sldMkLst>
          <pc:docMk/>
          <pc:sldMk cId="1247305700" sldId="2564"/>
        </pc:sldMkLst>
        <pc:spChg chg="mod">
          <ac:chgData name="Vinoth C. Selvam (c)" userId="1676911f-4125-435c-a888-23d1557ae477" providerId="ADAL" clId="{64DF1FC2-4CBF-4ED3-8426-B63C6D972408}" dt="2024-10-26T11:17:26.121" v="622" actId="1076"/>
          <ac:spMkLst>
            <pc:docMk/>
            <pc:sldMk cId="1247305700" sldId="2564"/>
            <ac:spMk id="2" creationId="{EA434670-90B3-257B-E3AC-52DA72EF001C}"/>
          </ac:spMkLst>
        </pc:spChg>
        <pc:spChg chg="mod">
          <ac:chgData name="Vinoth C. Selvam (c)" userId="1676911f-4125-435c-a888-23d1557ae477" providerId="ADAL" clId="{64DF1FC2-4CBF-4ED3-8426-B63C6D972408}" dt="2024-10-26T11:21:06.673" v="644" actId="1076"/>
          <ac:spMkLst>
            <pc:docMk/>
            <pc:sldMk cId="1247305700" sldId="2564"/>
            <ac:spMk id="4" creationId="{C96CFA3E-FC11-2AC3-902A-271A7C21F60E}"/>
          </ac:spMkLst>
        </pc:spChg>
        <pc:spChg chg="del mod">
          <ac:chgData name="Vinoth C. Selvam (c)" userId="1676911f-4125-435c-a888-23d1557ae477" providerId="ADAL" clId="{64DF1FC2-4CBF-4ED3-8426-B63C6D972408}" dt="2024-10-23T06:32:29.862" v="5" actId="478"/>
          <ac:spMkLst>
            <pc:docMk/>
            <pc:sldMk cId="1247305700" sldId="2564"/>
            <ac:spMk id="5" creationId="{A0AD965B-2455-00F6-EA45-B0CB05131C5F}"/>
          </ac:spMkLst>
        </pc:spChg>
        <pc:spChg chg="add del mod">
          <ac:chgData name="Vinoth C. Selvam (c)" userId="1676911f-4125-435c-a888-23d1557ae477" providerId="ADAL" clId="{64DF1FC2-4CBF-4ED3-8426-B63C6D972408}" dt="2024-10-26T11:17:08.647" v="618" actId="931"/>
          <ac:spMkLst>
            <pc:docMk/>
            <pc:sldMk cId="1247305700" sldId="2564"/>
            <ac:spMk id="5" creationId="{E967E803-6C7A-8A73-1D1D-35C55BFAF8EC}"/>
          </ac:spMkLst>
        </pc:spChg>
        <pc:spChg chg="mod">
          <ac:chgData name="Vinoth C. Selvam (c)" userId="1676911f-4125-435c-a888-23d1557ae477" providerId="ADAL" clId="{64DF1FC2-4CBF-4ED3-8426-B63C6D972408}" dt="2024-10-26T11:16:44.861" v="615" actId="26606"/>
          <ac:spMkLst>
            <pc:docMk/>
            <pc:sldMk cId="1247305700" sldId="2564"/>
            <ac:spMk id="6" creationId="{2F929FC9-B5CE-7661-E3C4-DE7B9B54FE82}"/>
          </ac:spMkLst>
        </pc:spChg>
        <pc:spChg chg="del mod">
          <ac:chgData name="Vinoth C. Selvam (c)" userId="1676911f-4125-435c-a888-23d1557ae477" providerId="ADAL" clId="{64DF1FC2-4CBF-4ED3-8426-B63C6D972408}" dt="2024-10-23T06:44:50.837" v="86" actId="478"/>
          <ac:spMkLst>
            <pc:docMk/>
            <pc:sldMk cId="1247305700" sldId="2564"/>
            <ac:spMk id="7" creationId="{24E9E562-0E46-99FC-0484-493F613A858F}"/>
          </ac:spMkLst>
        </pc:spChg>
        <pc:picChg chg="del mod ord">
          <ac:chgData name="Vinoth C. Selvam (c)" userId="1676911f-4125-435c-a888-23d1557ae477" providerId="ADAL" clId="{64DF1FC2-4CBF-4ED3-8426-B63C6D972408}" dt="2024-10-26T11:16:48.575" v="617" actId="478"/>
          <ac:picMkLst>
            <pc:docMk/>
            <pc:sldMk cId="1247305700" sldId="2564"/>
            <ac:picMk id="8" creationId="{4C020665-190C-43E6-A7A2-2610B7C52A5F}"/>
          </ac:picMkLst>
        </pc:picChg>
        <pc:picChg chg="add mod ord">
          <ac:chgData name="Vinoth C. Selvam (c)" userId="1676911f-4125-435c-a888-23d1557ae477" providerId="ADAL" clId="{64DF1FC2-4CBF-4ED3-8426-B63C6D972408}" dt="2024-10-26T11:17:12.955" v="619" actId="26606"/>
          <ac:picMkLst>
            <pc:docMk/>
            <pc:sldMk cId="1247305700" sldId="2564"/>
            <ac:picMk id="9" creationId="{3E18FA87-D435-9E34-1273-CBDA06B868BF}"/>
          </ac:picMkLst>
        </pc:picChg>
      </pc:sldChg>
      <pc:sldChg chg="delSp del mod">
        <pc:chgData name="Vinoth C. Selvam (c)" userId="1676911f-4125-435c-a888-23d1557ae477" providerId="ADAL" clId="{64DF1FC2-4CBF-4ED3-8426-B63C6D972408}" dt="2024-10-23T06:33:59.625" v="25" actId="47"/>
        <pc:sldMkLst>
          <pc:docMk/>
          <pc:sldMk cId="964989160" sldId="2565"/>
        </pc:sldMkLst>
        <pc:spChg chg="del">
          <ac:chgData name="Vinoth C. Selvam (c)" userId="1676911f-4125-435c-a888-23d1557ae477" providerId="ADAL" clId="{64DF1FC2-4CBF-4ED3-8426-B63C6D972408}" dt="2024-10-23T06:32:33.309" v="6" actId="478"/>
          <ac:spMkLst>
            <pc:docMk/>
            <pc:sldMk cId="964989160" sldId="2565"/>
            <ac:spMk id="4" creationId="{73B7A361-6CC5-AEC3-D052-E63E91A2AE54}"/>
          </ac:spMkLst>
        </pc:spChg>
      </pc:sldChg>
      <pc:sldChg chg="addSp delSp modSp mod setBg delAnim modAnim">
        <pc:chgData name="Vinoth C. Selvam (c)" userId="1676911f-4125-435c-a888-23d1557ae477" providerId="ADAL" clId="{64DF1FC2-4CBF-4ED3-8426-B63C6D972408}" dt="2024-10-26T12:04:31.061" v="1027" actId="20577"/>
        <pc:sldMkLst>
          <pc:docMk/>
          <pc:sldMk cId="882358926" sldId="2566"/>
        </pc:sldMkLst>
        <pc:spChg chg="mod">
          <ac:chgData name="Vinoth C. Selvam (c)" userId="1676911f-4125-435c-a888-23d1557ae477" providerId="ADAL" clId="{64DF1FC2-4CBF-4ED3-8426-B63C6D972408}" dt="2024-10-26T11:24:07.852" v="675" actId="1076"/>
          <ac:spMkLst>
            <pc:docMk/>
            <pc:sldMk cId="882358926" sldId="2566"/>
            <ac:spMk id="2" creationId="{033D6363-E496-2C38-14EC-0F8A381DB1FB}"/>
          </ac:spMkLst>
        </pc:spChg>
        <pc:spChg chg="add mod">
          <ac:chgData name="Vinoth C. Selvam (c)" userId="1676911f-4125-435c-a888-23d1557ae477" providerId="ADAL" clId="{64DF1FC2-4CBF-4ED3-8426-B63C6D972408}" dt="2024-10-26T12:04:31.061" v="1027" actId="20577"/>
          <ac:spMkLst>
            <pc:docMk/>
            <pc:sldMk cId="882358926" sldId="2566"/>
            <ac:spMk id="3" creationId="{20AE96DF-BAF2-B851-8D78-BC5BB1421179}"/>
          </ac:spMkLst>
        </pc:spChg>
        <pc:spChg chg="del mod">
          <ac:chgData name="Vinoth C. Selvam (c)" userId="1676911f-4125-435c-a888-23d1557ae477" providerId="ADAL" clId="{64DF1FC2-4CBF-4ED3-8426-B63C6D972408}" dt="2024-10-26T11:24:39.446" v="680" actId="478"/>
          <ac:spMkLst>
            <pc:docMk/>
            <pc:sldMk cId="882358926" sldId="2566"/>
            <ac:spMk id="4" creationId="{E031995F-D0D2-8CA8-DC39-473028199F6B}"/>
          </ac:spMkLst>
        </pc:spChg>
        <pc:spChg chg="del">
          <ac:chgData name="Vinoth C. Selvam (c)" userId="1676911f-4125-435c-a888-23d1557ae477" providerId="ADAL" clId="{64DF1FC2-4CBF-4ED3-8426-B63C6D972408}" dt="2024-10-23T06:32:35.798" v="7" actId="478"/>
          <ac:spMkLst>
            <pc:docMk/>
            <pc:sldMk cId="882358926" sldId="2566"/>
            <ac:spMk id="5" creationId="{9D6183CE-4383-01D6-1D35-E4BBAFF4CD80}"/>
          </ac:spMkLst>
        </pc:spChg>
        <pc:spChg chg="mod">
          <ac:chgData name="Vinoth C. Selvam (c)" userId="1676911f-4125-435c-a888-23d1557ae477" providerId="ADAL" clId="{64DF1FC2-4CBF-4ED3-8426-B63C6D972408}" dt="2024-10-23T06:48:18.006" v="117"/>
          <ac:spMkLst>
            <pc:docMk/>
            <pc:sldMk cId="882358926" sldId="2566"/>
            <ac:spMk id="6" creationId="{1A11CBF0-D395-EB81-7DD5-653A5FD47143}"/>
          </ac:spMkLst>
        </pc:spChg>
        <pc:spChg chg="del mod">
          <ac:chgData name="Vinoth C. Selvam (c)" userId="1676911f-4125-435c-a888-23d1557ae477" providerId="ADAL" clId="{64DF1FC2-4CBF-4ED3-8426-B63C6D972408}" dt="2024-10-23T06:44:54.967" v="87" actId="478"/>
          <ac:spMkLst>
            <pc:docMk/>
            <pc:sldMk cId="882358926" sldId="2566"/>
            <ac:spMk id="7" creationId="{AE8B2C5F-6AD8-B1C5-F6CF-072F3D969F67}"/>
          </ac:spMkLst>
        </pc:spChg>
        <pc:spChg chg="add del mod">
          <ac:chgData name="Vinoth C. Selvam (c)" userId="1676911f-4125-435c-a888-23d1557ae477" providerId="ADAL" clId="{64DF1FC2-4CBF-4ED3-8426-B63C6D972408}" dt="2024-10-23T07:15:58.834" v="199" actId="478"/>
          <ac:spMkLst>
            <pc:docMk/>
            <pc:sldMk cId="882358926" sldId="2566"/>
            <ac:spMk id="11" creationId="{33504354-7A3C-6A2D-E70D-E434460AA057}"/>
          </ac:spMkLst>
        </pc:spChg>
        <pc:spChg chg="add del">
          <ac:chgData name="Vinoth C. Selvam (c)" userId="1676911f-4125-435c-a888-23d1557ae477" providerId="ADAL" clId="{64DF1FC2-4CBF-4ED3-8426-B63C6D972408}" dt="2024-10-23T06:43:08.579" v="75" actId="26606"/>
          <ac:spMkLst>
            <pc:docMk/>
            <pc:sldMk cId="882358926" sldId="2566"/>
            <ac:spMk id="13" creationId="{D6EA1A26-163F-4F15-91F4-F2C51AC9C106}"/>
          </ac:spMkLst>
        </pc:spChg>
        <pc:picChg chg="add mod">
          <ac:chgData name="Vinoth C. Selvam (c)" userId="1676911f-4125-435c-a888-23d1557ae477" providerId="ADAL" clId="{64DF1FC2-4CBF-4ED3-8426-B63C6D972408}" dt="2024-10-26T11:58:37.251" v="983" actId="1076"/>
          <ac:picMkLst>
            <pc:docMk/>
            <pc:sldMk cId="882358926" sldId="2566"/>
            <ac:picMk id="7" creationId="{4873ECFF-15A3-7EDF-A500-99AE97E5A854}"/>
          </ac:picMkLst>
        </pc:picChg>
        <pc:picChg chg="del mod">
          <ac:chgData name="Vinoth C. Selvam (c)" userId="1676911f-4125-435c-a888-23d1557ae477" providerId="ADAL" clId="{64DF1FC2-4CBF-4ED3-8426-B63C6D972408}" dt="2024-10-23T07:15:54.340" v="198" actId="478"/>
          <ac:picMkLst>
            <pc:docMk/>
            <pc:sldMk cId="882358926" sldId="2566"/>
            <ac:picMk id="8" creationId="{88E5CB2C-E645-4B88-8B9F-A9C002F17180}"/>
          </ac:picMkLst>
        </pc:picChg>
        <pc:picChg chg="add mod modCrop">
          <ac:chgData name="Vinoth C. Selvam (c)" userId="1676911f-4125-435c-a888-23d1557ae477" providerId="ADAL" clId="{64DF1FC2-4CBF-4ED3-8426-B63C6D972408}" dt="2024-10-26T11:48:55.077" v="847" actId="14100"/>
          <ac:picMkLst>
            <pc:docMk/>
            <pc:sldMk cId="882358926" sldId="2566"/>
            <ac:picMk id="9" creationId="{6A3E0680-7A7C-AB28-68A3-B8A9E137F3A1}"/>
          </ac:picMkLst>
        </pc:picChg>
        <pc:picChg chg="add mod">
          <ac:chgData name="Vinoth C. Selvam (c)" userId="1676911f-4125-435c-a888-23d1557ae477" providerId="ADAL" clId="{64DF1FC2-4CBF-4ED3-8426-B63C6D972408}" dt="2024-10-26T11:58:33.809" v="982" actId="1076"/>
          <ac:picMkLst>
            <pc:docMk/>
            <pc:sldMk cId="882358926" sldId="2566"/>
            <ac:picMk id="10" creationId="{1D5E46DD-AE8F-9C9B-8CD9-613607AEACD7}"/>
          </ac:picMkLst>
        </pc:picChg>
        <pc:picChg chg="add mod">
          <ac:chgData name="Vinoth C. Selvam (c)" userId="1676911f-4125-435c-a888-23d1557ae477" providerId="ADAL" clId="{64DF1FC2-4CBF-4ED3-8426-B63C6D972408}" dt="2024-10-26T12:03:54.070" v="992" actId="14100"/>
          <ac:picMkLst>
            <pc:docMk/>
            <pc:sldMk cId="882358926" sldId="2566"/>
            <ac:picMk id="1026" creationId="{3091C3AA-2F22-0489-5283-069D7DD43327}"/>
          </ac:picMkLst>
        </pc:picChg>
        <pc:picChg chg="add mod">
          <ac:chgData name="Vinoth C. Selvam (c)" userId="1676911f-4125-435c-a888-23d1557ae477" providerId="ADAL" clId="{64DF1FC2-4CBF-4ED3-8426-B63C6D972408}" dt="2024-10-26T12:03:41.892" v="991" actId="14100"/>
          <ac:picMkLst>
            <pc:docMk/>
            <pc:sldMk cId="882358926" sldId="2566"/>
            <ac:picMk id="1028" creationId="{E3CA7347-2694-4884-2086-9AC9533D9F1A}"/>
          </ac:picMkLst>
        </pc:picChg>
        <pc:picChg chg="add mod">
          <ac:chgData name="Vinoth C. Selvam (c)" userId="1676911f-4125-435c-a888-23d1557ae477" providerId="ADAL" clId="{64DF1FC2-4CBF-4ED3-8426-B63C6D972408}" dt="2024-10-26T12:03:31.493" v="990" actId="1076"/>
          <ac:picMkLst>
            <pc:docMk/>
            <pc:sldMk cId="882358926" sldId="2566"/>
            <ac:picMk id="1030" creationId="{F41B2D70-BF61-0E39-04D2-B4A52828D6AA}"/>
          </ac:picMkLst>
        </pc:picChg>
      </pc:sldChg>
      <pc:sldChg chg="delSp del mod">
        <pc:chgData name="Vinoth C. Selvam (c)" userId="1676911f-4125-435c-a888-23d1557ae477" providerId="ADAL" clId="{64DF1FC2-4CBF-4ED3-8426-B63C6D972408}" dt="2024-10-23T06:34:01.582" v="26" actId="47"/>
        <pc:sldMkLst>
          <pc:docMk/>
          <pc:sldMk cId="2633602851" sldId="2567"/>
        </pc:sldMkLst>
        <pc:spChg chg="del">
          <ac:chgData name="Vinoth C. Selvam (c)" userId="1676911f-4125-435c-a888-23d1557ae477" providerId="ADAL" clId="{64DF1FC2-4CBF-4ED3-8426-B63C6D972408}" dt="2024-10-23T06:32:39.927" v="8" actId="478"/>
          <ac:spMkLst>
            <pc:docMk/>
            <pc:sldMk cId="2633602851" sldId="2567"/>
            <ac:spMk id="5" creationId="{AE13FD72-3AF4-7C19-40CF-4EAC018ACD8B}"/>
          </ac:spMkLst>
        </pc:spChg>
      </pc:sldChg>
      <pc:sldChg chg="del">
        <pc:chgData name="Vinoth C. Selvam (c)" userId="1676911f-4125-435c-a888-23d1557ae477" providerId="ADAL" clId="{64DF1FC2-4CBF-4ED3-8426-B63C6D972408}" dt="2024-10-23T06:34:03.094" v="27" actId="47"/>
        <pc:sldMkLst>
          <pc:docMk/>
          <pc:sldMk cId="2102416297" sldId="2568"/>
        </pc:sldMkLst>
      </pc:sldChg>
      <pc:sldChg chg="delSp del mod">
        <pc:chgData name="Vinoth C. Selvam (c)" userId="1676911f-4125-435c-a888-23d1557ae477" providerId="ADAL" clId="{64DF1FC2-4CBF-4ED3-8426-B63C6D972408}" dt="2024-10-23T06:34:37.597" v="30" actId="47"/>
        <pc:sldMkLst>
          <pc:docMk/>
          <pc:sldMk cId="1438826344" sldId="2569"/>
        </pc:sldMkLst>
        <pc:spChg chg="del">
          <ac:chgData name="Vinoth C. Selvam (c)" userId="1676911f-4125-435c-a888-23d1557ae477" providerId="ADAL" clId="{64DF1FC2-4CBF-4ED3-8426-B63C6D972408}" dt="2024-10-23T06:32:51.815" v="9" actId="478"/>
          <ac:spMkLst>
            <pc:docMk/>
            <pc:sldMk cId="1438826344" sldId="2569"/>
            <ac:spMk id="4" creationId="{ED3BCEBF-1103-7F7D-DCF3-123FB6BB5CBE}"/>
          </ac:spMkLst>
        </pc:spChg>
      </pc:sldChg>
      <pc:sldChg chg="delSp modSp mod setBg">
        <pc:chgData name="Vinoth C. Selvam (c)" userId="1676911f-4125-435c-a888-23d1557ae477" providerId="ADAL" clId="{64DF1FC2-4CBF-4ED3-8426-B63C6D972408}" dt="2024-10-23T06:45:12.591" v="90" actId="478"/>
        <pc:sldMkLst>
          <pc:docMk/>
          <pc:sldMk cId="3682511334" sldId="2570"/>
        </pc:sldMkLst>
        <pc:spChg chg="mod">
          <ac:chgData name="Vinoth C. Selvam (c)" userId="1676911f-4125-435c-a888-23d1557ae477" providerId="ADAL" clId="{64DF1FC2-4CBF-4ED3-8426-B63C6D972408}" dt="2024-10-23T06:45:04.205" v="88" actId="26606"/>
          <ac:spMkLst>
            <pc:docMk/>
            <pc:sldMk cId="3682511334" sldId="2570"/>
            <ac:spMk id="2" creationId="{9AA604EA-C8A5-B27A-261C-6A11EE5E315A}"/>
          </ac:spMkLst>
        </pc:spChg>
        <pc:spChg chg="mod">
          <ac:chgData name="Vinoth C. Selvam (c)" userId="1676911f-4125-435c-a888-23d1557ae477" providerId="ADAL" clId="{64DF1FC2-4CBF-4ED3-8426-B63C6D972408}" dt="2024-10-23T06:45:04.205" v="88" actId="26606"/>
          <ac:spMkLst>
            <pc:docMk/>
            <pc:sldMk cId="3682511334" sldId="2570"/>
            <ac:spMk id="4" creationId="{04D2A8BA-2619-A6EF-DA12-80AF170B8622}"/>
          </ac:spMkLst>
        </pc:spChg>
        <pc:spChg chg="del">
          <ac:chgData name="Vinoth C. Selvam (c)" userId="1676911f-4125-435c-a888-23d1557ae477" providerId="ADAL" clId="{64DF1FC2-4CBF-4ED3-8426-B63C6D972408}" dt="2024-10-23T06:32:56.663" v="11" actId="478"/>
          <ac:spMkLst>
            <pc:docMk/>
            <pc:sldMk cId="3682511334" sldId="2570"/>
            <ac:spMk id="5" creationId="{FCFEF4E7-C777-8330-1EE7-689AEEE6ECBB}"/>
          </ac:spMkLst>
        </pc:spChg>
        <pc:spChg chg="mod">
          <ac:chgData name="Vinoth C. Selvam (c)" userId="1676911f-4125-435c-a888-23d1557ae477" providerId="ADAL" clId="{64DF1FC2-4CBF-4ED3-8426-B63C6D972408}" dt="2024-10-23T06:45:04.205" v="88" actId="26606"/>
          <ac:spMkLst>
            <pc:docMk/>
            <pc:sldMk cId="3682511334" sldId="2570"/>
            <ac:spMk id="6" creationId="{623B2B88-0C25-337F-8E5F-F2036BF5BA64}"/>
          </ac:spMkLst>
        </pc:spChg>
        <pc:spChg chg="del mod">
          <ac:chgData name="Vinoth C. Selvam (c)" userId="1676911f-4125-435c-a888-23d1557ae477" providerId="ADAL" clId="{64DF1FC2-4CBF-4ED3-8426-B63C6D972408}" dt="2024-10-23T06:45:12.591" v="90" actId="478"/>
          <ac:spMkLst>
            <pc:docMk/>
            <pc:sldMk cId="3682511334" sldId="2570"/>
            <ac:spMk id="7" creationId="{BE5983D3-705B-AC14-8D04-AD0CE3BABD37}"/>
          </ac:spMkLst>
        </pc:spChg>
        <pc:picChg chg="mod">
          <ac:chgData name="Vinoth C. Selvam (c)" userId="1676911f-4125-435c-a888-23d1557ae477" providerId="ADAL" clId="{64DF1FC2-4CBF-4ED3-8426-B63C6D972408}" dt="2024-10-23T06:45:04.205" v="88" actId="26606"/>
          <ac:picMkLst>
            <pc:docMk/>
            <pc:sldMk cId="3682511334" sldId="2570"/>
            <ac:picMk id="8" creationId="{ACD60C56-C2B9-4C61-B4DC-2A3663468A32}"/>
          </ac:picMkLst>
        </pc:picChg>
      </pc:sldChg>
      <pc:sldChg chg="delSp modSp mod setBg">
        <pc:chgData name="Vinoth C. Selvam (c)" userId="1676911f-4125-435c-a888-23d1557ae477" providerId="ADAL" clId="{64DF1FC2-4CBF-4ED3-8426-B63C6D972408}" dt="2024-10-23T06:45:10.110" v="89" actId="478"/>
        <pc:sldMkLst>
          <pc:docMk/>
          <pc:sldMk cId="902244214" sldId="2571"/>
        </pc:sldMkLst>
        <pc:spChg chg="mod">
          <ac:chgData name="Vinoth C. Selvam (c)" userId="1676911f-4125-435c-a888-23d1557ae477" providerId="ADAL" clId="{64DF1FC2-4CBF-4ED3-8426-B63C6D972408}" dt="2024-10-23T06:43:42.107" v="78" actId="26606"/>
          <ac:spMkLst>
            <pc:docMk/>
            <pc:sldMk cId="902244214" sldId="2571"/>
            <ac:spMk id="2" creationId="{B716238D-35FD-EAD2-AA7E-382F92D7AB00}"/>
          </ac:spMkLst>
        </pc:spChg>
        <pc:spChg chg="mod">
          <ac:chgData name="Vinoth C. Selvam (c)" userId="1676911f-4125-435c-a888-23d1557ae477" providerId="ADAL" clId="{64DF1FC2-4CBF-4ED3-8426-B63C6D972408}" dt="2024-10-23T06:43:42.107" v="78" actId="26606"/>
          <ac:spMkLst>
            <pc:docMk/>
            <pc:sldMk cId="902244214" sldId="2571"/>
            <ac:spMk id="4" creationId="{F51D2E86-234E-514A-6B45-2421C54478C2}"/>
          </ac:spMkLst>
        </pc:spChg>
        <pc:spChg chg="del">
          <ac:chgData name="Vinoth C. Selvam (c)" userId="1676911f-4125-435c-a888-23d1557ae477" providerId="ADAL" clId="{64DF1FC2-4CBF-4ED3-8426-B63C6D972408}" dt="2024-10-23T06:32:54.100" v="10" actId="478"/>
          <ac:spMkLst>
            <pc:docMk/>
            <pc:sldMk cId="902244214" sldId="2571"/>
            <ac:spMk id="5" creationId="{F510859E-2D2B-4907-DB5F-39177F9D25BF}"/>
          </ac:spMkLst>
        </pc:spChg>
        <pc:spChg chg="mod">
          <ac:chgData name="Vinoth C. Selvam (c)" userId="1676911f-4125-435c-a888-23d1557ae477" providerId="ADAL" clId="{64DF1FC2-4CBF-4ED3-8426-B63C6D972408}" dt="2024-10-23T06:43:42.107" v="78" actId="26606"/>
          <ac:spMkLst>
            <pc:docMk/>
            <pc:sldMk cId="902244214" sldId="2571"/>
            <ac:spMk id="6" creationId="{737FCEB7-B03D-127A-C235-CBCC3C23747E}"/>
          </ac:spMkLst>
        </pc:spChg>
        <pc:spChg chg="del mod">
          <ac:chgData name="Vinoth C. Selvam (c)" userId="1676911f-4125-435c-a888-23d1557ae477" providerId="ADAL" clId="{64DF1FC2-4CBF-4ED3-8426-B63C6D972408}" dt="2024-10-23T06:45:10.110" v="89" actId="478"/>
          <ac:spMkLst>
            <pc:docMk/>
            <pc:sldMk cId="902244214" sldId="2571"/>
            <ac:spMk id="7" creationId="{D87698DC-3D0B-86A5-4410-16DCCB99855A}"/>
          </ac:spMkLst>
        </pc:spChg>
        <pc:picChg chg="mod">
          <ac:chgData name="Vinoth C. Selvam (c)" userId="1676911f-4125-435c-a888-23d1557ae477" providerId="ADAL" clId="{64DF1FC2-4CBF-4ED3-8426-B63C6D972408}" dt="2024-10-23T06:43:42.107" v="78" actId="26606"/>
          <ac:picMkLst>
            <pc:docMk/>
            <pc:sldMk cId="902244214" sldId="2571"/>
            <ac:picMk id="8" creationId="{CA829116-33C8-4CB5-9FFD-2CB59C987E9F}"/>
          </ac:picMkLst>
        </pc:picChg>
      </pc:sldChg>
      <pc:sldChg chg="delSp modSp mod setBg">
        <pc:chgData name="Vinoth C. Selvam (c)" userId="1676911f-4125-435c-a888-23d1557ae477" providerId="ADAL" clId="{64DF1FC2-4CBF-4ED3-8426-B63C6D972408}" dt="2024-10-23T06:45:18.959" v="91" actId="478"/>
        <pc:sldMkLst>
          <pc:docMk/>
          <pc:sldMk cId="2580761326" sldId="2572"/>
        </pc:sldMkLst>
        <pc:spChg chg="mod">
          <ac:chgData name="Vinoth C. Selvam (c)" userId="1676911f-4125-435c-a888-23d1557ae477" providerId="ADAL" clId="{64DF1FC2-4CBF-4ED3-8426-B63C6D972408}" dt="2024-10-23T06:43:50.852" v="79" actId="26606"/>
          <ac:spMkLst>
            <pc:docMk/>
            <pc:sldMk cId="2580761326" sldId="2572"/>
            <ac:spMk id="2" creationId="{8478DA74-6D24-3E2A-FAF2-1ED7DD56DF76}"/>
          </ac:spMkLst>
        </pc:spChg>
        <pc:spChg chg="mod">
          <ac:chgData name="Vinoth C. Selvam (c)" userId="1676911f-4125-435c-a888-23d1557ae477" providerId="ADAL" clId="{64DF1FC2-4CBF-4ED3-8426-B63C6D972408}" dt="2024-10-23T06:43:50.852" v="79" actId="26606"/>
          <ac:spMkLst>
            <pc:docMk/>
            <pc:sldMk cId="2580761326" sldId="2572"/>
            <ac:spMk id="4" creationId="{5DD71096-E44E-1301-0697-D944B2CE77EE}"/>
          </ac:spMkLst>
        </pc:spChg>
        <pc:spChg chg="del">
          <ac:chgData name="Vinoth C. Selvam (c)" userId="1676911f-4125-435c-a888-23d1557ae477" providerId="ADAL" clId="{64DF1FC2-4CBF-4ED3-8426-B63C6D972408}" dt="2024-10-23T06:33:00.594" v="12" actId="478"/>
          <ac:spMkLst>
            <pc:docMk/>
            <pc:sldMk cId="2580761326" sldId="2572"/>
            <ac:spMk id="5" creationId="{E02809EC-42EE-AD12-CF22-311C93AAE450}"/>
          </ac:spMkLst>
        </pc:spChg>
        <pc:spChg chg="mod">
          <ac:chgData name="Vinoth C. Selvam (c)" userId="1676911f-4125-435c-a888-23d1557ae477" providerId="ADAL" clId="{64DF1FC2-4CBF-4ED3-8426-B63C6D972408}" dt="2024-10-23T06:43:50.852" v="79" actId="26606"/>
          <ac:spMkLst>
            <pc:docMk/>
            <pc:sldMk cId="2580761326" sldId="2572"/>
            <ac:spMk id="6" creationId="{0A6EB513-4033-AA6D-56C8-028D08F666A6}"/>
          </ac:spMkLst>
        </pc:spChg>
        <pc:spChg chg="del mod">
          <ac:chgData name="Vinoth C. Selvam (c)" userId="1676911f-4125-435c-a888-23d1557ae477" providerId="ADAL" clId="{64DF1FC2-4CBF-4ED3-8426-B63C6D972408}" dt="2024-10-23T06:45:18.959" v="91" actId="478"/>
          <ac:spMkLst>
            <pc:docMk/>
            <pc:sldMk cId="2580761326" sldId="2572"/>
            <ac:spMk id="7" creationId="{9CDA172F-181B-0EC4-7106-B6D75B0AD6AE}"/>
          </ac:spMkLst>
        </pc:spChg>
        <pc:picChg chg="mod">
          <ac:chgData name="Vinoth C. Selvam (c)" userId="1676911f-4125-435c-a888-23d1557ae477" providerId="ADAL" clId="{64DF1FC2-4CBF-4ED3-8426-B63C6D972408}" dt="2024-10-23T06:43:50.852" v="79" actId="26606"/>
          <ac:picMkLst>
            <pc:docMk/>
            <pc:sldMk cId="2580761326" sldId="2572"/>
            <ac:picMk id="8" creationId="{DCE6D6B5-FA55-4781-A7F6-7CDD68868CD1}"/>
          </ac:picMkLst>
        </pc:picChg>
      </pc:sldChg>
      <pc:sldChg chg="delSp modSp del mod">
        <pc:chgData name="Vinoth C. Selvam (c)" userId="1676911f-4125-435c-a888-23d1557ae477" providerId="ADAL" clId="{64DF1FC2-4CBF-4ED3-8426-B63C6D972408}" dt="2024-10-23T06:43:58.345" v="80" actId="47"/>
        <pc:sldMkLst>
          <pc:docMk/>
          <pc:sldMk cId="2385574467" sldId="2573"/>
        </pc:sldMkLst>
        <pc:spChg chg="mod">
          <ac:chgData name="Vinoth C. Selvam (c)" userId="1676911f-4125-435c-a888-23d1557ae477" providerId="ADAL" clId="{64DF1FC2-4CBF-4ED3-8426-B63C6D972408}" dt="2024-10-23T06:42:05.889" v="69"/>
          <ac:spMkLst>
            <pc:docMk/>
            <pc:sldMk cId="2385574467" sldId="2573"/>
            <ac:spMk id="2" creationId="{62FE78F3-1D7B-8F40-D115-BE1C3D4F3BAB}"/>
          </ac:spMkLst>
        </pc:spChg>
        <pc:spChg chg="del">
          <ac:chgData name="Vinoth C. Selvam (c)" userId="1676911f-4125-435c-a888-23d1557ae477" providerId="ADAL" clId="{64DF1FC2-4CBF-4ED3-8426-B63C6D972408}" dt="2024-10-23T06:33:02.951" v="13" actId="478"/>
          <ac:spMkLst>
            <pc:docMk/>
            <pc:sldMk cId="2385574467" sldId="2573"/>
            <ac:spMk id="4" creationId="{CF782330-1A2B-B364-E3FC-81CA2C6E3B6D}"/>
          </ac:spMkLst>
        </pc:spChg>
        <pc:spChg chg="mod">
          <ac:chgData name="Vinoth C. Selvam (c)" userId="1676911f-4125-435c-a888-23d1557ae477" providerId="ADAL" clId="{64DF1FC2-4CBF-4ED3-8426-B63C6D972408}" dt="2024-10-23T06:42:05.889" v="69"/>
          <ac:spMkLst>
            <pc:docMk/>
            <pc:sldMk cId="2385574467" sldId="2573"/>
            <ac:spMk id="5" creationId="{E7643484-87AF-7DA5-8A5E-AA1FD63FA444}"/>
          </ac:spMkLst>
        </pc:spChg>
        <pc:spChg chg="mod">
          <ac:chgData name="Vinoth C. Selvam (c)" userId="1676911f-4125-435c-a888-23d1557ae477" providerId="ADAL" clId="{64DF1FC2-4CBF-4ED3-8426-B63C6D972408}" dt="2024-10-23T06:42:05.889" v="69"/>
          <ac:spMkLst>
            <pc:docMk/>
            <pc:sldMk cId="2385574467" sldId="2573"/>
            <ac:spMk id="6" creationId="{E4D1FA7F-DEBA-85AB-455F-7D6D1A3416BE}"/>
          </ac:spMkLst>
        </pc:spChg>
        <pc:spChg chg="mod">
          <ac:chgData name="Vinoth C. Selvam (c)" userId="1676911f-4125-435c-a888-23d1557ae477" providerId="ADAL" clId="{64DF1FC2-4CBF-4ED3-8426-B63C6D972408}" dt="2024-10-23T06:42:05.889" v="69"/>
          <ac:spMkLst>
            <pc:docMk/>
            <pc:sldMk cId="2385574467" sldId="2573"/>
            <ac:spMk id="11" creationId="{754675E2-FF5C-33BE-15E7-A0ABC0C74DE2}"/>
          </ac:spMkLst>
        </pc:spChg>
      </pc:sldChg>
      <pc:sldChg chg="delSp modSp del mod">
        <pc:chgData name="Vinoth C. Selvam (c)" userId="1676911f-4125-435c-a888-23d1557ae477" providerId="ADAL" clId="{64DF1FC2-4CBF-4ED3-8426-B63C6D972408}" dt="2024-10-26T12:05:05.764" v="1028" actId="47"/>
        <pc:sldMkLst>
          <pc:docMk/>
          <pc:sldMk cId="2035796188" sldId="2574"/>
        </pc:sldMkLst>
        <pc:spChg chg="mod">
          <ac:chgData name="Vinoth C. Selvam (c)" userId="1676911f-4125-435c-a888-23d1557ae477" providerId="ADAL" clId="{64DF1FC2-4CBF-4ED3-8426-B63C6D972408}" dt="2024-10-23T06:48:18.006" v="117"/>
          <ac:spMkLst>
            <pc:docMk/>
            <pc:sldMk cId="2035796188" sldId="2574"/>
            <ac:spMk id="2" creationId="{0FAF6723-D98F-FBE6-35A6-7A08FFC09F0F}"/>
          </ac:spMkLst>
        </pc:spChg>
        <pc:spChg chg="mod">
          <ac:chgData name="Vinoth C. Selvam (c)" userId="1676911f-4125-435c-a888-23d1557ae477" providerId="ADAL" clId="{64DF1FC2-4CBF-4ED3-8426-B63C6D972408}" dt="2024-10-23T06:48:18.006" v="117"/>
          <ac:spMkLst>
            <pc:docMk/>
            <pc:sldMk cId="2035796188" sldId="2574"/>
            <ac:spMk id="4" creationId="{1FB74294-BE65-96F8-5C37-6A801C800538}"/>
          </ac:spMkLst>
        </pc:spChg>
        <pc:spChg chg="del">
          <ac:chgData name="Vinoth C. Selvam (c)" userId="1676911f-4125-435c-a888-23d1557ae477" providerId="ADAL" clId="{64DF1FC2-4CBF-4ED3-8426-B63C6D972408}" dt="2024-10-23T06:33:07.013" v="14" actId="478"/>
          <ac:spMkLst>
            <pc:docMk/>
            <pc:sldMk cId="2035796188" sldId="2574"/>
            <ac:spMk id="5" creationId="{132014CC-C63C-D105-CB08-AAADF7DE9FB5}"/>
          </ac:spMkLst>
        </pc:spChg>
        <pc:spChg chg="mod">
          <ac:chgData name="Vinoth C. Selvam (c)" userId="1676911f-4125-435c-a888-23d1557ae477" providerId="ADAL" clId="{64DF1FC2-4CBF-4ED3-8426-B63C6D972408}" dt="2024-10-23T06:48:18.006" v="117"/>
          <ac:spMkLst>
            <pc:docMk/>
            <pc:sldMk cId="2035796188" sldId="2574"/>
            <ac:spMk id="6" creationId="{420319D3-7D3F-7C22-C42B-3EC97F3C96C0}"/>
          </ac:spMkLst>
        </pc:spChg>
        <pc:spChg chg="del mod">
          <ac:chgData name="Vinoth C. Selvam (c)" userId="1676911f-4125-435c-a888-23d1557ae477" providerId="ADAL" clId="{64DF1FC2-4CBF-4ED3-8426-B63C6D972408}" dt="2024-10-23T06:45:24.113" v="92" actId="478"/>
          <ac:spMkLst>
            <pc:docMk/>
            <pc:sldMk cId="2035796188" sldId="2574"/>
            <ac:spMk id="7" creationId="{A6D01DE6-9919-82EE-0A23-C49EEA02D3ED}"/>
          </ac:spMkLst>
        </pc:spChg>
        <pc:picChg chg="mod">
          <ac:chgData name="Vinoth C. Selvam (c)" userId="1676911f-4125-435c-a888-23d1557ae477" providerId="ADAL" clId="{64DF1FC2-4CBF-4ED3-8426-B63C6D972408}" dt="2024-10-23T06:48:18.006" v="117"/>
          <ac:picMkLst>
            <pc:docMk/>
            <pc:sldMk cId="2035796188" sldId="2574"/>
            <ac:picMk id="8" creationId="{7D54AFFE-FEB7-46B5-AB15-C4B042E98949}"/>
          </ac:picMkLst>
        </pc:picChg>
      </pc:sldChg>
      <pc:sldChg chg="delSp modSp mod setBg">
        <pc:chgData name="Vinoth C. Selvam (c)" userId="1676911f-4125-435c-a888-23d1557ae477" providerId="ADAL" clId="{64DF1FC2-4CBF-4ED3-8426-B63C6D972408}" dt="2024-10-23T06:45:26.840" v="93" actId="478"/>
        <pc:sldMkLst>
          <pc:docMk/>
          <pc:sldMk cId="1342902094" sldId="2575"/>
        </pc:sldMkLst>
        <pc:spChg chg="mod">
          <ac:chgData name="Vinoth C. Selvam (c)" userId="1676911f-4125-435c-a888-23d1557ae477" providerId="ADAL" clId="{64DF1FC2-4CBF-4ED3-8426-B63C6D972408}" dt="2024-10-23T06:44:10.561" v="81" actId="26606"/>
          <ac:spMkLst>
            <pc:docMk/>
            <pc:sldMk cId="1342902094" sldId="2575"/>
            <ac:spMk id="2" creationId="{2361CCAA-0E5D-20A8-1EBB-D8150260A0B7}"/>
          </ac:spMkLst>
        </pc:spChg>
        <pc:spChg chg="mod">
          <ac:chgData name="Vinoth C. Selvam (c)" userId="1676911f-4125-435c-a888-23d1557ae477" providerId="ADAL" clId="{64DF1FC2-4CBF-4ED3-8426-B63C6D972408}" dt="2024-10-23T06:44:10.561" v="81" actId="26606"/>
          <ac:spMkLst>
            <pc:docMk/>
            <pc:sldMk cId="1342902094" sldId="2575"/>
            <ac:spMk id="4" creationId="{3FD2C357-816B-4EF0-8865-E69804F6776F}"/>
          </ac:spMkLst>
        </pc:spChg>
        <pc:spChg chg="del">
          <ac:chgData name="Vinoth C. Selvam (c)" userId="1676911f-4125-435c-a888-23d1557ae477" providerId="ADAL" clId="{64DF1FC2-4CBF-4ED3-8426-B63C6D972408}" dt="2024-10-23T06:33:08.840" v="15" actId="478"/>
          <ac:spMkLst>
            <pc:docMk/>
            <pc:sldMk cId="1342902094" sldId="2575"/>
            <ac:spMk id="5" creationId="{E2F4CCA1-F6BD-F0D5-86F1-42B461BEE48A}"/>
          </ac:spMkLst>
        </pc:spChg>
        <pc:spChg chg="mod">
          <ac:chgData name="Vinoth C. Selvam (c)" userId="1676911f-4125-435c-a888-23d1557ae477" providerId="ADAL" clId="{64DF1FC2-4CBF-4ED3-8426-B63C6D972408}" dt="2024-10-23T06:44:10.561" v="81" actId="26606"/>
          <ac:spMkLst>
            <pc:docMk/>
            <pc:sldMk cId="1342902094" sldId="2575"/>
            <ac:spMk id="6" creationId="{1B48BB6F-EEA2-5AC5-B1A3-D3DB92FDEEE2}"/>
          </ac:spMkLst>
        </pc:spChg>
        <pc:spChg chg="del mod">
          <ac:chgData name="Vinoth C. Selvam (c)" userId="1676911f-4125-435c-a888-23d1557ae477" providerId="ADAL" clId="{64DF1FC2-4CBF-4ED3-8426-B63C6D972408}" dt="2024-10-23T06:45:26.840" v="93" actId="478"/>
          <ac:spMkLst>
            <pc:docMk/>
            <pc:sldMk cId="1342902094" sldId="2575"/>
            <ac:spMk id="7" creationId="{3C2019F3-6F15-82C2-84AF-8AA8CC494E00}"/>
          </ac:spMkLst>
        </pc:spChg>
        <pc:picChg chg="mod">
          <ac:chgData name="Vinoth C. Selvam (c)" userId="1676911f-4125-435c-a888-23d1557ae477" providerId="ADAL" clId="{64DF1FC2-4CBF-4ED3-8426-B63C6D972408}" dt="2024-10-23T06:44:10.561" v="81" actId="26606"/>
          <ac:picMkLst>
            <pc:docMk/>
            <pc:sldMk cId="1342902094" sldId="2575"/>
            <ac:picMk id="8" creationId="{30F84EAD-EBA4-4E07-AD35-E9B2D649B4D8}"/>
          </ac:picMkLst>
        </pc:picChg>
      </pc:sldChg>
      <pc:sldChg chg="delSp modSp mod setBg">
        <pc:chgData name="Vinoth C. Selvam (c)" userId="1676911f-4125-435c-a888-23d1557ae477" providerId="ADAL" clId="{64DF1FC2-4CBF-4ED3-8426-B63C6D972408}" dt="2024-10-23T06:47:07.622" v="111" actId="26606"/>
        <pc:sldMkLst>
          <pc:docMk/>
          <pc:sldMk cId="2649607528" sldId="2576"/>
        </pc:sldMkLst>
        <pc:spChg chg="mod">
          <ac:chgData name="Vinoth C. Selvam (c)" userId="1676911f-4125-435c-a888-23d1557ae477" providerId="ADAL" clId="{64DF1FC2-4CBF-4ED3-8426-B63C6D972408}" dt="2024-10-23T06:47:07.622" v="111" actId="26606"/>
          <ac:spMkLst>
            <pc:docMk/>
            <pc:sldMk cId="2649607528" sldId="2576"/>
            <ac:spMk id="2" creationId="{9AFC3265-5411-A84A-7F1F-C48B930CC401}"/>
          </ac:spMkLst>
        </pc:spChg>
        <pc:spChg chg="mod">
          <ac:chgData name="Vinoth C. Selvam (c)" userId="1676911f-4125-435c-a888-23d1557ae477" providerId="ADAL" clId="{64DF1FC2-4CBF-4ED3-8426-B63C6D972408}" dt="2024-10-23T06:47:07.622" v="111" actId="26606"/>
          <ac:spMkLst>
            <pc:docMk/>
            <pc:sldMk cId="2649607528" sldId="2576"/>
            <ac:spMk id="4" creationId="{4230BCF8-B328-E644-EC69-02ABC93B04CB}"/>
          </ac:spMkLst>
        </pc:spChg>
        <pc:spChg chg="del">
          <ac:chgData name="Vinoth C. Selvam (c)" userId="1676911f-4125-435c-a888-23d1557ae477" providerId="ADAL" clId="{64DF1FC2-4CBF-4ED3-8426-B63C6D972408}" dt="2024-10-23T06:33:11.881" v="16" actId="478"/>
          <ac:spMkLst>
            <pc:docMk/>
            <pc:sldMk cId="2649607528" sldId="2576"/>
            <ac:spMk id="5" creationId="{AE0A845A-7574-70DE-089D-D7C1F841645C}"/>
          </ac:spMkLst>
        </pc:spChg>
        <pc:spChg chg="mod">
          <ac:chgData name="Vinoth C. Selvam (c)" userId="1676911f-4125-435c-a888-23d1557ae477" providerId="ADAL" clId="{64DF1FC2-4CBF-4ED3-8426-B63C6D972408}" dt="2024-10-23T06:47:07.622" v="111" actId="26606"/>
          <ac:spMkLst>
            <pc:docMk/>
            <pc:sldMk cId="2649607528" sldId="2576"/>
            <ac:spMk id="6" creationId="{4D0BD80A-FCDE-2CAF-036F-3555CD1A2D90}"/>
          </ac:spMkLst>
        </pc:spChg>
        <pc:spChg chg="del mod">
          <ac:chgData name="Vinoth C. Selvam (c)" userId="1676911f-4125-435c-a888-23d1557ae477" providerId="ADAL" clId="{64DF1FC2-4CBF-4ED3-8426-B63C6D972408}" dt="2024-10-23T06:45:31.588" v="94" actId="478"/>
          <ac:spMkLst>
            <pc:docMk/>
            <pc:sldMk cId="2649607528" sldId="2576"/>
            <ac:spMk id="7" creationId="{43027DFA-E6D7-1D67-316F-985D9CB59DF0}"/>
          </ac:spMkLst>
        </pc:spChg>
        <pc:picChg chg="mod">
          <ac:chgData name="Vinoth C. Selvam (c)" userId="1676911f-4125-435c-a888-23d1557ae477" providerId="ADAL" clId="{64DF1FC2-4CBF-4ED3-8426-B63C6D972408}" dt="2024-10-23T06:47:07.622" v="111" actId="26606"/>
          <ac:picMkLst>
            <pc:docMk/>
            <pc:sldMk cId="2649607528" sldId="2576"/>
            <ac:picMk id="8" creationId="{71D530A3-4EE5-4728-A973-430055484DFD}"/>
          </ac:picMkLst>
        </pc:picChg>
      </pc:sldChg>
      <pc:sldChg chg="delSp modSp del mod">
        <pc:chgData name="Vinoth C. Selvam (c)" userId="1676911f-4125-435c-a888-23d1557ae477" providerId="ADAL" clId="{64DF1FC2-4CBF-4ED3-8426-B63C6D972408}" dt="2024-10-26T12:05:25.558" v="1029" actId="47"/>
        <pc:sldMkLst>
          <pc:docMk/>
          <pc:sldMk cId="227998080" sldId="2577"/>
        </pc:sldMkLst>
        <pc:spChg chg="mod">
          <ac:chgData name="Vinoth C. Selvam (c)" userId="1676911f-4125-435c-a888-23d1557ae477" providerId="ADAL" clId="{64DF1FC2-4CBF-4ED3-8426-B63C6D972408}" dt="2024-10-23T06:48:18.006" v="117"/>
          <ac:spMkLst>
            <pc:docMk/>
            <pc:sldMk cId="227998080" sldId="2577"/>
            <ac:spMk id="2" creationId="{30FCD017-C2B3-AD8B-D482-9F78D07FE9FE}"/>
          </ac:spMkLst>
        </pc:spChg>
        <pc:spChg chg="del">
          <ac:chgData name="Vinoth C. Selvam (c)" userId="1676911f-4125-435c-a888-23d1557ae477" providerId="ADAL" clId="{64DF1FC2-4CBF-4ED3-8426-B63C6D972408}" dt="2024-10-23T06:33:14.096" v="17" actId="478"/>
          <ac:spMkLst>
            <pc:docMk/>
            <pc:sldMk cId="227998080" sldId="2577"/>
            <ac:spMk id="4" creationId="{AC0BFCD3-4101-DD0A-9983-708775747413}"/>
          </ac:spMkLst>
        </pc:spChg>
        <pc:spChg chg="mod">
          <ac:chgData name="Vinoth C. Selvam (c)" userId="1676911f-4125-435c-a888-23d1557ae477" providerId="ADAL" clId="{64DF1FC2-4CBF-4ED3-8426-B63C6D972408}" dt="2024-10-23T06:48:18.006" v="117"/>
          <ac:spMkLst>
            <pc:docMk/>
            <pc:sldMk cId="227998080" sldId="2577"/>
            <ac:spMk id="5" creationId="{545801A9-BDA1-2D0A-9C41-4D7FDBF2E956}"/>
          </ac:spMkLst>
        </pc:spChg>
        <pc:spChg chg="del mod">
          <ac:chgData name="Vinoth C. Selvam (c)" userId="1676911f-4125-435c-a888-23d1557ae477" providerId="ADAL" clId="{64DF1FC2-4CBF-4ED3-8426-B63C6D972408}" dt="2024-10-23T06:45:35.209" v="95" actId="478"/>
          <ac:spMkLst>
            <pc:docMk/>
            <pc:sldMk cId="227998080" sldId="2577"/>
            <ac:spMk id="6" creationId="{8EDF1B30-067C-8090-C3B1-CC7504FBB281}"/>
          </ac:spMkLst>
        </pc:spChg>
        <pc:spChg chg="mod">
          <ac:chgData name="Vinoth C. Selvam (c)" userId="1676911f-4125-435c-a888-23d1557ae477" providerId="ADAL" clId="{64DF1FC2-4CBF-4ED3-8426-B63C6D972408}" dt="2024-10-23T06:48:18.006" v="117"/>
          <ac:spMkLst>
            <pc:docMk/>
            <pc:sldMk cId="227998080" sldId="2577"/>
            <ac:spMk id="11" creationId="{18D80A6F-514B-3F61-A13E-951FA5591238}"/>
          </ac:spMkLst>
        </pc:spChg>
      </pc:sldChg>
      <pc:sldChg chg="delSp modSp mod">
        <pc:chgData name="Vinoth C. Selvam (c)" userId="1676911f-4125-435c-a888-23d1557ae477" providerId="ADAL" clId="{64DF1FC2-4CBF-4ED3-8426-B63C6D972408}" dt="2024-10-23T06:48:18.006" v="117"/>
        <pc:sldMkLst>
          <pc:docMk/>
          <pc:sldMk cId="286692610" sldId="2578"/>
        </pc:sldMkLst>
        <pc:spChg chg="mod">
          <ac:chgData name="Vinoth C. Selvam (c)" userId="1676911f-4125-435c-a888-23d1557ae477" providerId="ADAL" clId="{64DF1FC2-4CBF-4ED3-8426-B63C6D972408}" dt="2024-10-23T06:48:18.006" v="117"/>
          <ac:spMkLst>
            <pc:docMk/>
            <pc:sldMk cId="286692610" sldId="2578"/>
            <ac:spMk id="2" creationId="{BA6BF7CC-273B-76E3-44F7-CFCA911E9E10}"/>
          </ac:spMkLst>
        </pc:spChg>
        <pc:spChg chg="mod">
          <ac:chgData name="Vinoth C. Selvam (c)" userId="1676911f-4125-435c-a888-23d1557ae477" providerId="ADAL" clId="{64DF1FC2-4CBF-4ED3-8426-B63C6D972408}" dt="2024-10-23T06:48:18.006" v="117"/>
          <ac:spMkLst>
            <pc:docMk/>
            <pc:sldMk cId="286692610" sldId="2578"/>
            <ac:spMk id="4" creationId="{E5262C28-BF70-94D9-E0DC-5AE7F5E4A8CB}"/>
          </ac:spMkLst>
        </pc:spChg>
        <pc:spChg chg="del">
          <ac:chgData name="Vinoth C. Selvam (c)" userId="1676911f-4125-435c-a888-23d1557ae477" providerId="ADAL" clId="{64DF1FC2-4CBF-4ED3-8426-B63C6D972408}" dt="2024-10-23T06:33:16.496" v="18" actId="478"/>
          <ac:spMkLst>
            <pc:docMk/>
            <pc:sldMk cId="286692610" sldId="2578"/>
            <ac:spMk id="5" creationId="{1DAFB154-43A2-80CC-E089-04753AAD2DF3}"/>
          </ac:spMkLst>
        </pc:spChg>
        <pc:spChg chg="mod">
          <ac:chgData name="Vinoth C. Selvam (c)" userId="1676911f-4125-435c-a888-23d1557ae477" providerId="ADAL" clId="{64DF1FC2-4CBF-4ED3-8426-B63C6D972408}" dt="2024-10-23T06:48:18.006" v="117"/>
          <ac:spMkLst>
            <pc:docMk/>
            <pc:sldMk cId="286692610" sldId="2578"/>
            <ac:spMk id="6" creationId="{653F1B93-C86A-2349-B826-50A36CE4366F}"/>
          </ac:spMkLst>
        </pc:spChg>
        <pc:spChg chg="del mod">
          <ac:chgData name="Vinoth C. Selvam (c)" userId="1676911f-4125-435c-a888-23d1557ae477" providerId="ADAL" clId="{64DF1FC2-4CBF-4ED3-8426-B63C6D972408}" dt="2024-10-23T06:45:39.819" v="96" actId="478"/>
          <ac:spMkLst>
            <pc:docMk/>
            <pc:sldMk cId="286692610" sldId="2578"/>
            <ac:spMk id="7" creationId="{E7F90AD0-4FCC-C234-B09B-494C0069E667}"/>
          </ac:spMkLst>
        </pc:spChg>
        <pc:picChg chg="mod">
          <ac:chgData name="Vinoth C. Selvam (c)" userId="1676911f-4125-435c-a888-23d1557ae477" providerId="ADAL" clId="{64DF1FC2-4CBF-4ED3-8426-B63C6D972408}" dt="2024-10-23T06:48:18.006" v="117"/>
          <ac:picMkLst>
            <pc:docMk/>
            <pc:sldMk cId="286692610" sldId="2578"/>
            <ac:picMk id="8" creationId="{9C9D5103-C708-456C-ACC2-09D6FBD29FAD}"/>
          </ac:picMkLst>
        </pc:picChg>
      </pc:sldChg>
      <pc:sldChg chg="delSp modSp mod setBg">
        <pc:chgData name="Vinoth C. Selvam (c)" userId="1676911f-4125-435c-a888-23d1557ae477" providerId="ADAL" clId="{64DF1FC2-4CBF-4ED3-8426-B63C6D972408}" dt="2024-10-23T06:46:59.265" v="110" actId="26606"/>
        <pc:sldMkLst>
          <pc:docMk/>
          <pc:sldMk cId="3037148498" sldId="2579"/>
        </pc:sldMkLst>
        <pc:spChg chg="mod">
          <ac:chgData name="Vinoth C. Selvam (c)" userId="1676911f-4125-435c-a888-23d1557ae477" providerId="ADAL" clId="{64DF1FC2-4CBF-4ED3-8426-B63C6D972408}" dt="2024-10-23T06:46:59.265" v="110" actId="26606"/>
          <ac:spMkLst>
            <pc:docMk/>
            <pc:sldMk cId="3037148498" sldId="2579"/>
            <ac:spMk id="2" creationId="{A009E55F-099F-AE66-3D96-12E5BA775C25}"/>
          </ac:spMkLst>
        </pc:spChg>
        <pc:spChg chg="mod">
          <ac:chgData name="Vinoth C. Selvam (c)" userId="1676911f-4125-435c-a888-23d1557ae477" providerId="ADAL" clId="{64DF1FC2-4CBF-4ED3-8426-B63C6D972408}" dt="2024-10-23T06:46:59.265" v="110" actId="26606"/>
          <ac:spMkLst>
            <pc:docMk/>
            <pc:sldMk cId="3037148498" sldId="2579"/>
            <ac:spMk id="4" creationId="{2C9066B5-F4BF-6664-B304-40A62FED9DA4}"/>
          </ac:spMkLst>
        </pc:spChg>
        <pc:spChg chg="del">
          <ac:chgData name="Vinoth C. Selvam (c)" userId="1676911f-4125-435c-a888-23d1557ae477" providerId="ADAL" clId="{64DF1FC2-4CBF-4ED3-8426-B63C6D972408}" dt="2024-10-23T06:33:18.980" v="19" actId="478"/>
          <ac:spMkLst>
            <pc:docMk/>
            <pc:sldMk cId="3037148498" sldId="2579"/>
            <ac:spMk id="5" creationId="{8C6914B1-079D-C20C-4098-F9DB97708D9E}"/>
          </ac:spMkLst>
        </pc:spChg>
        <pc:spChg chg="mod">
          <ac:chgData name="Vinoth C. Selvam (c)" userId="1676911f-4125-435c-a888-23d1557ae477" providerId="ADAL" clId="{64DF1FC2-4CBF-4ED3-8426-B63C6D972408}" dt="2024-10-23T06:46:59.265" v="110" actId="26606"/>
          <ac:spMkLst>
            <pc:docMk/>
            <pc:sldMk cId="3037148498" sldId="2579"/>
            <ac:spMk id="6" creationId="{7F81B6AF-9714-DE44-A2BE-B7609B326632}"/>
          </ac:spMkLst>
        </pc:spChg>
        <pc:spChg chg="del mod">
          <ac:chgData name="Vinoth C. Selvam (c)" userId="1676911f-4125-435c-a888-23d1557ae477" providerId="ADAL" clId="{64DF1FC2-4CBF-4ED3-8426-B63C6D972408}" dt="2024-10-23T06:45:44.265" v="97" actId="478"/>
          <ac:spMkLst>
            <pc:docMk/>
            <pc:sldMk cId="3037148498" sldId="2579"/>
            <ac:spMk id="7" creationId="{86C9E3DA-0D4C-0843-7B10-163AA187DD05}"/>
          </ac:spMkLst>
        </pc:spChg>
        <pc:picChg chg="mod">
          <ac:chgData name="Vinoth C. Selvam (c)" userId="1676911f-4125-435c-a888-23d1557ae477" providerId="ADAL" clId="{64DF1FC2-4CBF-4ED3-8426-B63C6D972408}" dt="2024-10-23T06:46:59.265" v="110" actId="26606"/>
          <ac:picMkLst>
            <pc:docMk/>
            <pc:sldMk cId="3037148498" sldId="2579"/>
            <ac:picMk id="8" creationId="{898CDCF6-75A6-4994-80BC-B88907AECEC8}"/>
          </ac:picMkLst>
        </pc:picChg>
      </pc:sldChg>
      <pc:sldChg chg="delSp modSp mod">
        <pc:chgData name="Vinoth C. Selvam (c)" userId="1676911f-4125-435c-a888-23d1557ae477" providerId="ADAL" clId="{64DF1FC2-4CBF-4ED3-8426-B63C6D972408}" dt="2024-10-23T06:48:18.006" v="117"/>
        <pc:sldMkLst>
          <pc:docMk/>
          <pc:sldMk cId="1724348293" sldId="2580"/>
        </pc:sldMkLst>
        <pc:spChg chg="mod">
          <ac:chgData name="Vinoth C. Selvam (c)" userId="1676911f-4125-435c-a888-23d1557ae477" providerId="ADAL" clId="{64DF1FC2-4CBF-4ED3-8426-B63C6D972408}" dt="2024-10-23T06:48:18.006" v="117"/>
          <ac:spMkLst>
            <pc:docMk/>
            <pc:sldMk cId="1724348293" sldId="2580"/>
            <ac:spMk id="2" creationId="{1EF4E5A0-1AE6-3585-6DD5-9348CC717EAE}"/>
          </ac:spMkLst>
        </pc:spChg>
        <pc:spChg chg="mod">
          <ac:chgData name="Vinoth C. Selvam (c)" userId="1676911f-4125-435c-a888-23d1557ae477" providerId="ADAL" clId="{64DF1FC2-4CBF-4ED3-8426-B63C6D972408}" dt="2024-10-23T06:48:18.006" v="117"/>
          <ac:spMkLst>
            <pc:docMk/>
            <pc:sldMk cId="1724348293" sldId="2580"/>
            <ac:spMk id="3" creationId="{C3FA2364-715F-F981-624E-BEE366532F46}"/>
          </ac:spMkLst>
        </pc:spChg>
        <pc:spChg chg="mod">
          <ac:chgData name="Vinoth C. Selvam (c)" userId="1676911f-4125-435c-a888-23d1557ae477" providerId="ADAL" clId="{64DF1FC2-4CBF-4ED3-8426-B63C6D972408}" dt="2024-10-23T06:48:18.006" v="117"/>
          <ac:spMkLst>
            <pc:docMk/>
            <pc:sldMk cId="1724348293" sldId="2580"/>
            <ac:spMk id="4" creationId="{9ED60F6E-61C2-0CE8-EA65-60E0EFF3E8BF}"/>
          </ac:spMkLst>
        </pc:spChg>
        <pc:spChg chg="mod">
          <ac:chgData name="Vinoth C. Selvam (c)" userId="1676911f-4125-435c-a888-23d1557ae477" providerId="ADAL" clId="{64DF1FC2-4CBF-4ED3-8426-B63C6D972408}" dt="2024-10-23T06:48:18.006" v="117"/>
          <ac:spMkLst>
            <pc:docMk/>
            <pc:sldMk cId="1724348293" sldId="2580"/>
            <ac:spMk id="5" creationId="{52CFD14A-9E3B-6E35-684B-58EE94ACBCCF}"/>
          </ac:spMkLst>
        </pc:spChg>
        <pc:spChg chg="del mod">
          <ac:chgData name="Vinoth C. Selvam (c)" userId="1676911f-4125-435c-a888-23d1557ae477" providerId="ADAL" clId="{64DF1FC2-4CBF-4ED3-8426-B63C6D972408}" dt="2024-10-23T06:45:47.426" v="98" actId="478"/>
          <ac:spMkLst>
            <pc:docMk/>
            <pc:sldMk cId="1724348293" sldId="2580"/>
            <ac:spMk id="6" creationId="{8495BE68-5E8A-DEEB-8866-D44F9DBB0C2B}"/>
          </ac:spMkLst>
        </pc:spChg>
      </pc:sldChg>
      <pc:sldChg chg="delSp del mod">
        <pc:chgData name="Vinoth C. Selvam (c)" userId="1676911f-4125-435c-a888-23d1557ae477" providerId="ADAL" clId="{64DF1FC2-4CBF-4ED3-8426-B63C6D972408}" dt="2024-10-23T06:34:13.266" v="28" actId="47"/>
        <pc:sldMkLst>
          <pc:docMk/>
          <pc:sldMk cId="4003732601" sldId="2581"/>
        </pc:sldMkLst>
        <pc:spChg chg="del">
          <ac:chgData name="Vinoth C. Selvam (c)" userId="1676911f-4125-435c-a888-23d1557ae477" providerId="ADAL" clId="{64DF1FC2-4CBF-4ED3-8426-B63C6D972408}" dt="2024-10-23T06:33:21.289" v="20" actId="478"/>
          <ac:spMkLst>
            <pc:docMk/>
            <pc:sldMk cId="4003732601" sldId="2581"/>
            <ac:spMk id="4" creationId="{7400D834-9E2E-51C2-A9A4-05842A91AF83}"/>
          </ac:spMkLst>
        </pc:spChg>
      </pc:sldChg>
      <pc:sldChg chg="delSp modSp mod setBg">
        <pc:chgData name="Vinoth C. Selvam (c)" userId="1676911f-4125-435c-a888-23d1557ae477" providerId="ADAL" clId="{64DF1FC2-4CBF-4ED3-8426-B63C6D972408}" dt="2024-10-23T06:46:43.075" v="109" actId="26606"/>
        <pc:sldMkLst>
          <pc:docMk/>
          <pc:sldMk cId="1276568456" sldId="2582"/>
        </pc:sldMkLst>
        <pc:spChg chg="mod">
          <ac:chgData name="Vinoth C. Selvam (c)" userId="1676911f-4125-435c-a888-23d1557ae477" providerId="ADAL" clId="{64DF1FC2-4CBF-4ED3-8426-B63C6D972408}" dt="2024-10-23T06:46:43.075" v="109" actId="26606"/>
          <ac:spMkLst>
            <pc:docMk/>
            <pc:sldMk cId="1276568456" sldId="2582"/>
            <ac:spMk id="2" creationId="{7F636BF3-FE7E-91FD-897B-9223F416B764}"/>
          </ac:spMkLst>
        </pc:spChg>
        <pc:spChg chg="mod">
          <ac:chgData name="Vinoth C. Selvam (c)" userId="1676911f-4125-435c-a888-23d1557ae477" providerId="ADAL" clId="{64DF1FC2-4CBF-4ED3-8426-B63C6D972408}" dt="2024-10-23T06:46:43.075" v="109" actId="26606"/>
          <ac:spMkLst>
            <pc:docMk/>
            <pc:sldMk cId="1276568456" sldId="2582"/>
            <ac:spMk id="4" creationId="{825EC8EE-2452-199F-4BDC-A0CD4E5ADE3F}"/>
          </ac:spMkLst>
        </pc:spChg>
        <pc:spChg chg="del">
          <ac:chgData name="Vinoth C. Selvam (c)" userId="1676911f-4125-435c-a888-23d1557ae477" providerId="ADAL" clId="{64DF1FC2-4CBF-4ED3-8426-B63C6D972408}" dt="2024-10-23T06:33:24.141" v="21" actId="478"/>
          <ac:spMkLst>
            <pc:docMk/>
            <pc:sldMk cId="1276568456" sldId="2582"/>
            <ac:spMk id="5" creationId="{019E6B70-3605-D0C0-1B21-62559BA0AB56}"/>
          </ac:spMkLst>
        </pc:spChg>
        <pc:spChg chg="mod">
          <ac:chgData name="Vinoth C. Selvam (c)" userId="1676911f-4125-435c-a888-23d1557ae477" providerId="ADAL" clId="{64DF1FC2-4CBF-4ED3-8426-B63C6D972408}" dt="2024-10-23T06:46:43.075" v="109" actId="26606"/>
          <ac:spMkLst>
            <pc:docMk/>
            <pc:sldMk cId="1276568456" sldId="2582"/>
            <ac:spMk id="6" creationId="{4AB451BC-FE6A-BD1C-D70C-9D77100D91C5}"/>
          </ac:spMkLst>
        </pc:spChg>
        <pc:spChg chg="del mod">
          <ac:chgData name="Vinoth C. Selvam (c)" userId="1676911f-4125-435c-a888-23d1557ae477" providerId="ADAL" clId="{64DF1FC2-4CBF-4ED3-8426-B63C6D972408}" dt="2024-10-23T06:45:52.316" v="99" actId="478"/>
          <ac:spMkLst>
            <pc:docMk/>
            <pc:sldMk cId="1276568456" sldId="2582"/>
            <ac:spMk id="7" creationId="{CFB4A1F5-8F47-75D9-F2B2-EB18936F016C}"/>
          </ac:spMkLst>
        </pc:spChg>
        <pc:picChg chg="mod">
          <ac:chgData name="Vinoth C. Selvam (c)" userId="1676911f-4125-435c-a888-23d1557ae477" providerId="ADAL" clId="{64DF1FC2-4CBF-4ED3-8426-B63C6D972408}" dt="2024-10-23T06:46:43.075" v="109" actId="26606"/>
          <ac:picMkLst>
            <pc:docMk/>
            <pc:sldMk cId="1276568456" sldId="2582"/>
            <ac:picMk id="8" creationId="{17423277-154B-4AC1-A15D-77640DC38655}"/>
          </ac:picMkLst>
        </pc:picChg>
      </pc:sldChg>
      <pc:sldChg chg="delSp del mod">
        <pc:chgData name="Vinoth C. Selvam (c)" userId="1676911f-4125-435c-a888-23d1557ae477" providerId="ADAL" clId="{64DF1FC2-4CBF-4ED3-8426-B63C6D972408}" dt="2024-10-23T06:34:17.526" v="29" actId="47"/>
        <pc:sldMkLst>
          <pc:docMk/>
          <pc:sldMk cId="1545152508" sldId="2583"/>
        </pc:sldMkLst>
        <pc:spChg chg="del">
          <ac:chgData name="Vinoth C. Selvam (c)" userId="1676911f-4125-435c-a888-23d1557ae477" providerId="ADAL" clId="{64DF1FC2-4CBF-4ED3-8426-B63C6D972408}" dt="2024-10-23T06:33:28.695" v="22" actId="478"/>
          <ac:spMkLst>
            <pc:docMk/>
            <pc:sldMk cId="1545152508" sldId="2583"/>
            <ac:spMk id="5" creationId="{64CA11D5-AA95-C609-0EE2-D64101C0876D}"/>
          </ac:spMkLst>
        </pc:spChg>
      </pc:sldChg>
      <pc:sldChg chg="addSp delSp modSp mod setBg delAnim setClrOvrMap delDesignElem">
        <pc:chgData name="Vinoth C. Selvam (c)" userId="1676911f-4125-435c-a888-23d1557ae477" providerId="ADAL" clId="{64DF1FC2-4CBF-4ED3-8426-B63C6D972408}" dt="2024-10-26T12:05:41.937" v="1032" actId="478"/>
        <pc:sldMkLst>
          <pc:docMk/>
          <pc:sldMk cId="1788998900" sldId="2584"/>
        </pc:sldMkLst>
        <pc:spChg chg="mod ord">
          <ac:chgData name="Vinoth C. Selvam (c)" userId="1676911f-4125-435c-a888-23d1557ae477" providerId="ADAL" clId="{64DF1FC2-4CBF-4ED3-8426-B63C6D972408}" dt="2024-10-23T06:46:19.352" v="105" actId="26606"/>
          <ac:spMkLst>
            <pc:docMk/>
            <pc:sldMk cId="1788998900" sldId="2584"/>
            <ac:spMk id="2" creationId="{5A4F28C4-141A-101F-3219-29138F562BC4}"/>
          </ac:spMkLst>
        </pc:spChg>
        <pc:spChg chg="del mod">
          <ac:chgData name="Vinoth C. Selvam (c)" userId="1676911f-4125-435c-a888-23d1557ae477" providerId="ADAL" clId="{64DF1FC2-4CBF-4ED3-8426-B63C6D972408}" dt="2024-10-26T12:05:39.226" v="1031" actId="478"/>
          <ac:spMkLst>
            <pc:docMk/>
            <pc:sldMk cId="1788998900" sldId="2584"/>
            <ac:spMk id="4" creationId="{4F462B38-798F-C7C5-AD1C-F2A79B88A4A4}"/>
          </ac:spMkLst>
        </pc:spChg>
        <pc:spChg chg="del">
          <ac:chgData name="Vinoth C. Selvam (c)" userId="1676911f-4125-435c-a888-23d1557ae477" providerId="ADAL" clId="{64DF1FC2-4CBF-4ED3-8426-B63C6D972408}" dt="2024-10-23T06:33:31.008" v="23" actId="478"/>
          <ac:spMkLst>
            <pc:docMk/>
            <pc:sldMk cId="1788998900" sldId="2584"/>
            <ac:spMk id="5" creationId="{0781F146-C02F-0F72-62F0-A30E78FD9841}"/>
          </ac:spMkLst>
        </pc:spChg>
        <pc:spChg chg="add del mod">
          <ac:chgData name="Vinoth C. Selvam (c)" userId="1676911f-4125-435c-a888-23d1557ae477" providerId="ADAL" clId="{64DF1FC2-4CBF-4ED3-8426-B63C6D972408}" dt="2024-10-26T12:05:41.937" v="1032" actId="478"/>
          <ac:spMkLst>
            <pc:docMk/>
            <pc:sldMk cId="1788998900" sldId="2584"/>
            <ac:spMk id="5" creationId="{7D593944-E6A4-D989-50B2-E0755E336DA5}"/>
          </ac:spMkLst>
        </pc:spChg>
        <pc:spChg chg="mod">
          <ac:chgData name="Vinoth C. Selvam (c)" userId="1676911f-4125-435c-a888-23d1557ae477" providerId="ADAL" clId="{64DF1FC2-4CBF-4ED3-8426-B63C6D972408}" dt="2024-10-23T06:48:18.006" v="117"/>
          <ac:spMkLst>
            <pc:docMk/>
            <pc:sldMk cId="1788998900" sldId="2584"/>
            <ac:spMk id="6" creationId="{B277797C-F94C-A7A4-954E-7AB23B1D646D}"/>
          </ac:spMkLst>
        </pc:spChg>
        <pc:spChg chg="del mod">
          <ac:chgData name="Vinoth C. Selvam (c)" userId="1676911f-4125-435c-a888-23d1557ae477" providerId="ADAL" clId="{64DF1FC2-4CBF-4ED3-8426-B63C6D972408}" dt="2024-10-23T06:45:55.408" v="100" actId="478"/>
          <ac:spMkLst>
            <pc:docMk/>
            <pc:sldMk cId="1788998900" sldId="2584"/>
            <ac:spMk id="7" creationId="{28103D74-78F9-F0DE-8687-9B7D2E364092}"/>
          </ac:spMkLst>
        </pc:spChg>
        <pc:spChg chg="add del">
          <ac:chgData name="Vinoth C. Selvam (c)" userId="1676911f-4125-435c-a888-23d1557ae477" providerId="ADAL" clId="{64DF1FC2-4CBF-4ED3-8426-B63C6D972408}" dt="2024-10-23T06:46:37.049" v="108"/>
          <ac:spMkLst>
            <pc:docMk/>
            <pc:sldMk cId="1788998900" sldId="2584"/>
            <ac:spMk id="13" creationId="{7D2BFFD5-490F-4B45-91F2-6B826FBAD4E3}"/>
          </ac:spMkLst>
        </pc:spChg>
        <pc:picChg chg="mod">
          <ac:chgData name="Vinoth C. Selvam (c)" userId="1676911f-4125-435c-a888-23d1557ae477" providerId="ADAL" clId="{64DF1FC2-4CBF-4ED3-8426-B63C6D972408}" dt="2024-10-23T06:46:19.352" v="105" actId="26606"/>
          <ac:picMkLst>
            <pc:docMk/>
            <pc:sldMk cId="1788998900" sldId="2584"/>
            <ac:picMk id="8" creationId="{4FFBD6F1-093A-4A9B-A0D1-85954C30545A}"/>
          </ac:picMkLst>
        </pc:picChg>
        <pc:cxnChg chg="add del">
          <ac:chgData name="Vinoth C. Selvam (c)" userId="1676911f-4125-435c-a888-23d1557ae477" providerId="ADAL" clId="{64DF1FC2-4CBF-4ED3-8426-B63C6D972408}" dt="2024-10-23T06:46:37.049" v="108"/>
          <ac:cxnSpMkLst>
            <pc:docMk/>
            <pc:sldMk cId="1788998900" sldId="2584"/>
            <ac:cxnSpMk id="15" creationId="{6C6CF9A5-BEA4-4284-A8B5-D033E5B4BE3F}"/>
          </ac:cxnSpMkLst>
        </pc:cxnChg>
      </pc:sldChg>
      <pc:sldChg chg="del">
        <pc:chgData name="Vinoth C. Selvam (c)" userId="1676911f-4125-435c-a888-23d1557ae477" providerId="ADAL" clId="{64DF1FC2-4CBF-4ED3-8426-B63C6D972408}" dt="2024-10-23T06:33:47.806" v="24" actId="47"/>
        <pc:sldMkLst>
          <pc:docMk/>
          <pc:sldMk cId="679719763" sldId="2587"/>
        </pc:sldMkLst>
      </pc:sldChg>
    </pc:docChg>
  </pc:docChgLst>
  <pc:docChgLst>
    <pc:chgData name="Vinoth C. Selvam (c)" userId="S::vinoth.c.selvam@avanade.com::1676911f-4125-435c-a888-23d1557ae477" providerId="AD" clId="Web-{7E809904-D2E5-3FBE-D100-A1619AD4D3D4}"/>
    <pc:docChg chg="modSld addMainMaster delMainMaster">
      <pc:chgData name="Vinoth C. Selvam (c)" userId="S::vinoth.c.selvam@avanade.com::1676911f-4125-435c-a888-23d1557ae477" providerId="AD" clId="Web-{7E809904-D2E5-3FBE-D100-A1619AD4D3D4}" dt="2024-10-23T04:59:25.220" v="2" actId="1076"/>
      <pc:docMkLst>
        <pc:docMk/>
      </pc:docMkLst>
      <pc:sldChg chg="delSp modSp mod modClrScheme delDesignElem chgLayout">
        <pc:chgData name="Vinoth C. Selvam (c)" userId="S::vinoth.c.selvam@avanade.com::1676911f-4125-435c-a888-23d1557ae477" providerId="AD" clId="Web-{7E809904-D2E5-3FBE-D100-A1619AD4D3D4}" dt="2024-10-23T04:59:25.220" v="2" actId="1076"/>
        <pc:sldMkLst>
          <pc:docMk/>
          <pc:sldMk cId="679719763" sldId="2561"/>
        </pc:sldMkLst>
        <pc:spChg chg="mod ord">
          <ac:chgData name="Vinoth C. Selvam (c)" userId="S::vinoth.c.selvam@avanade.com::1676911f-4125-435c-a888-23d1557ae477" providerId="AD" clId="Web-{7E809904-D2E5-3FBE-D100-A1619AD4D3D4}" dt="2024-10-23T04:59:19.142" v="0"/>
          <ac:spMkLst>
            <pc:docMk/>
            <pc:sldMk cId="679719763" sldId="2561"/>
            <ac:spMk id="2" creationId="{E3EC12A4-988A-9918-EC66-9AD44DA9FA84}"/>
          </ac:spMkLst>
        </pc:spChg>
        <pc:spChg chg="mod ord">
          <ac:chgData name="Vinoth C. Selvam (c)" userId="S::vinoth.c.selvam@avanade.com::1676911f-4125-435c-a888-23d1557ae477" providerId="AD" clId="Web-{7E809904-D2E5-3FBE-D100-A1619AD4D3D4}" dt="2024-10-23T04:59:19.142" v="0"/>
          <ac:spMkLst>
            <pc:docMk/>
            <pc:sldMk cId="679719763" sldId="2561"/>
            <ac:spMk id="3" creationId="{E561C3CC-6208-CED8-1877-1C1DDE429257}"/>
          </ac:spMkLst>
        </pc:spChg>
        <pc:spChg chg="del">
          <ac:chgData name="Vinoth C. Selvam (c)" userId="S::vinoth.c.selvam@avanade.com::1676911f-4125-435c-a888-23d1557ae477" providerId="AD" clId="Web-{7E809904-D2E5-3FBE-D100-A1619AD4D3D4}" dt="2024-10-23T04:59:19.142" v="0"/>
          <ac:spMkLst>
            <pc:docMk/>
            <pc:sldMk cId="679719763" sldId="2561"/>
            <ac:spMk id="9" creationId="{1A32057F-F015-B1B2-4E3E-2307F8EFC97B}"/>
          </ac:spMkLst>
        </pc:spChg>
        <pc:picChg chg="mod">
          <ac:chgData name="Vinoth C. Selvam (c)" userId="S::vinoth.c.selvam@avanade.com::1676911f-4125-435c-a888-23d1557ae477" providerId="AD" clId="Web-{7E809904-D2E5-3FBE-D100-A1619AD4D3D4}" dt="2024-10-23T04:59:25.220" v="2" actId="1076"/>
          <ac:picMkLst>
            <pc:docMk/>
            <pc:sldMk cId="679719763" sldId="2561"/>
            <ac:picMk id="4" creationId="{265AA635-5529-4773-8332-F0B88A06C324}"/>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336216511" sldId="2562"/>
        </pc:sldMkLst>
        <pc:spChg chg="mod ord">
          <ac:chgData name="Vinoth C. Selvam (c)" userId="S::vinoth.c.selvam@avanade.com::1676911f-4125-435c-a888-23d1557ae477" providerId="AD" clId="Web-{7E809904-D2E5-3FBE-D100-A1619AD4D3D4}" dt="2024-10-23T04:59:19.142" v="0"/>
          <ac:spMkLst>
            <pc:docMk/>
            <pc:sldMk cId="336216511" sldId="2562"/>
            <ac:spMk id="2" creationId="{289750CA-3D77-C503-8BC8-E8B835CF4CE2}"/>
          </ac:spMkLst>
        </pc:spChg>
        <pc:spChg chg="del">
          <ac:chgData name="Vinoth C. Selvam (c)" userId="S::vinoth.c.selvam@avanade.com::1676911f-4125-435c-a888-23d1557ae477" providerId="AD" clId="Web-{7E809904-D2E5-3FBE-D100-A1619AD4D3D4}" dt="2024-10-23T04:59:19.142" v="0"/>
          <ac:spMkLst>
            <pc:docMk/>
            <pc:sldMk cId="336216511" sldId="2562"/>
            <ac:spMk id="7" creationId="{A3E8498D-DA8F-EF6C-5420-F153D4979209}"/>
          </ac:spMkLst>
        </pc:sp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2284973928" sldId="2563"/>
        </pc:sldMkLst>
        <pc:spChg chg="mod ord">
          <ac:chgData name="Vinoth C. Selvam (c)" userId="S::vinoth.c.selvam@avanade.com::1676911f-4125-435c-a888-23d1557ae477" providerId="AD" clId="Web-{7E809904-D2E5-3FBE-D100-A1619AD4D3D4}" dt="2024-10-23T04:59:19.142" v="0"/>
          <ac:spMkLst>
            <pc:docMk/>
            <pc:sldMk cId="2284973928" sldId="2563"/>
            <ac:spMk id="2" creationId="{825101B8-BB62-32C6-427A-EBC5C0CEB99A}"/>
          </ac:spMkLst>
        </pc:spChg>
        <pc:spChg chg="mod ord">
          <ac:chgData name="Vinoth C. Selvam (c)" userId="S::vinoth.c.selvam@avanade.com::1676911f-4125-435c-a888-23d1557ae477" providerId="AD" clId="Web-{7E809904-D2E5-3FBE-D100-A1619AD4D3D4}" dt="2024-10-23T04:59:19.142" v="0"/>
          <ac:spMkLst>
            <pc:docMk/>
            <pc:sldMk cId="2284973928" sldId="2563"/>
            <ac:spMk id="4" creationId="{CAE8D990-5F01-A37F-311A-8ADB120EDC95}"/>
          </ac:spMkLst>
        </pc:spChg>
        <pc:spChg chg="del">
          <ac:chgData name="Vinoth C. Selvam (c)" userId="S::vinoth.c.selvam@avanade.com::1676911f-4125-435c-a888-23d1557ae477" providerId="AD" clId="Web-{7E809904-D2E5-3FBE-D100-A1619AD4D3D4}" dt="2024-10-23T04:59:19.142" v="0"/>
          <ac:spMkLst>
            <pc:docMk/>
            <pc:sldMk cId="2284973928" sldId="2563"/>
            <ac:spMk id="10" creationId="{92CC1E4F-F1F0-B945-BE50-C72A7103E8AC}"/>
          </ac:spMkLst>
        </pc:spChg>
        <pc:picChg chg="mod ord">
          <ac:chgData name="Vinoth C. Selvam (c)" userId="S::vinoth.c.selvam@avanade.com::1676911f-4125-435c-a888-23d1557ae477" providerId="AD" clId="Web-{7E809904-D2E5-3FBE-D100-A1619AD4D3D4}" dt="2024-10-23T04:59:19.142" v="0"/>
          <ac:picMkLst>
            <pc:docMk/>
            <pc:sldMk cId="2284973928" sldId="2563"/>
            <ac:picMk id="5" creationId="{F730E7ED-4637-416B-9AC9-820ECD3F0931}"/>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1286521248" sldId="2564"/>
        </pc:sldMkLst>
        <pc:spChg chg="mod ord">
          <ac:chgData name="Vinoth C. Selvam (c)" userId="S::vinoth.c.selvam@avanade.com::1676911f-4125-435c-a888-23d1557ae477" providerId="AD" clId="Web-{7E809904-D2E5-3FBE-D100-A1619AD4D3D4}" dt="2024-10-23T04:59:19.142" v="0"/>
          <ac:spMkLst>
            <pc:docMk/>
            <pc:sldMk cId="1286521248" sldId="2564"/>
            <ac:spMk id="2" creationId="{BAB8B0C9-31B7-5F7C-2448-04968A343C1D}"/>
          </ac:spMkLst>
        </pc:spChg>
        <pc:spChg chg="del">
          <ac:chgData name="Vinoth C. Selvam (c)" userId="S::vinoth.c.selvam@avanade.com::1676911f-4125-435c-a888-23d1557ae477" providerId="AD" clId="Web-{7E809904-D2E5-3FBE-D100-A1619AD4D3D4}" dt="2024-10-23T04:59:19.142" v="0"/>
          <ac:spMkLst>
            <pc:docMk/>
            <pc:sldMk cId="1286521248" sldId="2564"/>
            <ac:spMk id="7" creationId="{A3E8498D-DA8F-EF6C-5420-F153D4979209}"/>
          </ac:spMkLst>
        </pc:sp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1214255897" sldId="2565"/>
        </pc:sldMkLst>
        <pc:spChg chg="mod ord">
          <ac:chgData name="Vinoth C. Selvam (c)" userId="S::vinoth.c.selvam@avanade.com::1676911f-4125-435c-a888-23d1557ae477" providerId="AD" clId="Web-{7E809904-D2E5-3FBE-D100-A1619AD4D3D4}" dt="2024-10-23T04:59:19.142" v="0"/>
          <ac:spMkLst>
            <pc:docMk/>
            <pc:sldMk cId="1214255897" sldId="2565"/>
            <ac:spMk id="2" creationId="{609A7BFF-63D4-35D1-4979-1DCF700408E2}"/>
          </ac:spMkLst>
        </pc:spChg>
        <pc:spChg chg="mod ord">
          <ac:chgData name="Vinoth C. Selvam (c)" userId="S::vinoth.c.selvam@avanade.com::1676911f-4125-435c-a888-23d1557ae477" providerId="AD" clId="Web-{7E809904-D2E5-3FBE-D100-A1619AD4D3D4}" dt="2024-10-23T04:59:19.142" v="0"/>
          <ac:spMkLst>
            <pc:docMk/>
            <pc:sldMk cId="1214255897" sldId="2565"/>
            <ac:spMk id="4" creationId="{3B466BA5-2D18-BBB3-54EB-BBF4824C44EA}"/>
          </ac:spMkLst>
        </pc:spChg>
        <pc:spChg chg="del">
          <ac:chgData name="Vinoth C. Selvam (c)" userId="S::vinoth.c.selvam@avanade.com::1676911f-4125-435c-a888-23d1557ae477" providerId="AD" clId="Web-{7E809904-D2E5-3FBE-D100-A1619AD4D3D4}" dt="2024-10-23T04:59:19.142" v="0"/>
          <ac:spMkLst>
            <pc:docMk/>
            <pc:sldMk cId="1214255897" sldId="2565"/>
            <ac:spMk id="10" creationId="{C20CE451-818C-E63D-258B-234B6C543D34}"/>
          </ac:spMkLst>
        </pc:spChg>
        <pc:picChg chg="mod ord">
          <ac:chgData name="Vinoth C. Selvam (c)" userId="S::vinoth.c.selvam@avanade.com::1676911f-4125-435c-a888-23d1557ae477" providerId="AD" clId="Web-{7E809904-D2E5-3FBE-D100-A1619AD4D3D4}" dt="2024-10-23T04:59:19.142" v="0"/>
          <ac:picMkLst>
            <pc:docMk/>
            <pc:sldMk cId="1214255897" sldId="2565"/>
            <ac:picMk id="5" creationId="{8AD3434A-5B9D-4D39-BF28-8A69B455A79B}"/>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2244304641" sldId="2566"/>
        </pc:sldMkLst>
        <pc:spChg chg="mod ord">
          <ac:chgData name="Vinoth C. Selvam (c)" userId="S::vinoth.c.selvam@avanade.com::1676911f-4125-435c-a888-23d1557ae477" providerId="AD" clId="Web-{7E809904-D2E5-3FBE-D100-A1619AD4D3D4}" dt="2024-10-23T04:59:19.142" v="0"/>
          <ac:spMkLst>
            <pc:docMk/>
            <pc:sldMk cId="2244304641" sldId="2566"/>
            <ac:spMk id="2" creationId="{0F117AB4-F1A5-3FA3-39DE-6FA46E03D11B}"/>
          </ac:spMkLst>
        </pc:spChg>
        <pc:spChg chg="mod ord">
          <ac:chgData name="Vinoth C. Selvam (c)" userId="S::vinoth.c.selvam@avanade.com::1676911f-4125-435c-a888-23d1557ae477" providerId="AD" clId="Web-{7E809904-D2E5-3FBE-D100-A1619AD4D3D4}" dt="2024-10-23T04:59:19.142" v="0"/>
          <ac:spMkLst>
            <pc:docMk/>
            <pc:sldMk cId="2244304641" sldId="2566"/>
            <ac:spMk id="4" creationId="{752569CC-BF87-08E5-C24D-C6920C847199}"/>
          </ac:spMkLst>
        </pc:spChg>
        <pc:spChg chg="del">
          <ac:chgData name="Vinoth C. Selvam (c)" userId="S::vinoth.c.selvam@avanade.com::1676911f-4125-435c-a888-23d1557ae477" providerId="AD" clId="Web-{7E809904-D2E5-3FBE-D100-A1619AD4D3D4}" dt="2024-10-23T04:59:19.142" v="0"/>
          <ac:spMkLst>
            <pc:docMk/>
            <pc:sldMk cId="2244304641" sldId="2566"/>
            <ac:spMk id="10" creationId="{C20CE451-818C-E63D-258B-234B6C543D34}"/>
          </ac:spMkLst>
        </pc:spChg>
        <pc:picChg chg="mod ord">
          <ac:chgData name="Vinoth C. Selvam (c)" userId="S::vinoth.c.selvam@avanade.com::1676911f-4125-435c-a888-23d1557ae477" providerId="AD" clId="Web-{7E809904-D2E5-3FBE-D100-A1619AD4D3D4}" dt="2024-10-23T04:59:19.142" v="0"/>
          <ac:picMkLst>
            <pc:docMk/>
            <pc:sldMk cId="2244304641" sldId="2566"/>
            <ac:picMk id="5" creationId="{92F49192-22B8-4B64-8328-CF0525E5AAE0}"/>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1769974601" sldId="2567"/>
        </pc:sldMkLst>
        <pc:spChg chg="mod ord">
          <ac:chgData name="Vinoth C. Selvam (c)" userId="S::vinoth.c.selvam@avanade.com::1676911f-4125-435c-a888-23d1557ae477" providerId="AD" clId="Web-{7E809904-D2E5-3FBE-D100-A1619AD4D3D4}" dt="2024-10-23T04:59:19.142" v="0"/>
          <ac:spMkLst>
            <pc:docMk/>
            <pc:sldMk cId="1769974601" sldId="2567"/>
            <ac:spMk id="2" creationId="{5F3E587F-71F0-11A0-F0C4-FEC1F61EEDBC}"/>
          </ac:spMkLst>
        </pc:spChg>
        <pc:spChg chg="mod ord">
          <ac:chgData name="Vinoth C. Selvam (c)" userId="S::vinoth.c.selvam@avanade.com::1676911f-4125-435c-a888-23d1557ae477" providerId="AD" clId="Web-{7E809904-D2E5-3FBE-D100-A1619AD4D3D4}" dt="2024-10-23T04:59:19.142" v="0"/>
          <ac:spMkLst>
            <pc:docMk/>
            <pc:sldMk cId="1769974601" sldId="2567"/>
            <ac:spMk id="4" creationId="{24C5DC0D-CCEF-8140-EF79-DEB92E850388}"/>
          </ac:spMkLst>
        </pc:spChg>
        <pc:spChg chg="del">
          <ac:chgData name="Vinoth C. Selvam (c)" userId="S::vinoth.c.selvam@avanade.com::1676911f-4125-435c-a888-23d1557ae477" providerId="AD" clId="Web-{7E809904-D2E5-3FBE-D100-A1619AD4D3D4}" dt="2024-10-23T04:59:19.142" v="0"/>
          <ac:spMkLst>
            <pc:docMk/>
            <pc:sldMk cId="1769974601" sldId="2567"/>
            <ac:spMk id="10" creationId="{2961259D-605E-E200-FF9F-7C8C71D7C8E4}"/>
          </ac:spMkLst>
        </pc:spChg>
        <pc:picChg chg="mod ord">
          <ac:chgData name="Vinoth C. Selvam (c)" userId="S::vinoth.c.selvam@avanade.com::1676911f-4125-435c-a888-23d1557ae477" providerId="AD" clId="Web-{7E809904-D2E5-3FBE-D100-A1619AD4D3D4}" dt="2024-10-23T04:59:19.142" v="0"/>
          <ac:picMkLst>
            <pc:docMk/>
            <pc:sldMk cId="1769974601" sldId="2567"/>
            <ac:picMk id="5" creationId="{D2B99CE9-1CCB-4637-B87F-DDD2E1729489}"/>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4276369955" sldId="2568"/>
        </pc:sldMkLst>
        <pc:spChg chg="mod ord">
          <ac:chgData name="Vinoth C. Selvam (c)" userId="S::vinoth.c.selvam@avanade.com::1676911f-4125-435c-a888-23d1557ae477" providerId="AD" clId="Web-{7E809904-D2E5-3FBE-D100-A1619AD4D3D4}" dt="2024-10-23T04:59:19.142" v="0"/>
          <ac:spMkLst>
            <pc:docMk/>
            <pc:sldMk cId="4276369955" sldId="2568"/>
            <ac:spMk id="2" creationId="{136D32A9-5BDA-2B43-FFDD-736FCCDF648B}"/>
          </ac:spMkLst>
        </pc:spChg>
        <pc:spChg chg="del">
          <ac:chgData name="Vinoth C. Selvam (c)" userId="S::vinoth.c.selvam@avanade.com::1676911f-4125-435c-a888-23d1557ae477" providerId="AD" clId="Web-{7E809904-D2E5-3FBE-D100-A1619AD4D3D4}" dt="2024-10-23T04:59:19.142" v="0"/>
          <ac:spMkLst>
            <pc:docMk/>
            <pc:sldMk cId="4276369955" sldId="2568"/>
            <ac:spMk id="7" creationId="{A3E8498D-DA8F-EF6C-5420-F153D4979209}"/>
          </ac:spMkLst>
        </pc:sp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1428472709" sldId="2569"/>
        </pc:sldMkLst>
        <pc:spChg chg="mod ord">
          <ac:chgData name="Vinoth C. Selvam (c)" userId="S::vinoth.c.selvam@avanade.com::1676911f-4125-435c-a888-23d1557ae477" providerId="AD" clId="Web-{7E809904-D2E5-3FBE-D100-A1619AD4D3D4}" dt="2024-10-23T04:59:19.142" v="0"/>
          <ac:spMkLst>
            <pc:docMk/>
            <pc:sldMk cId="1428472709" sldId="2569"/>
            <ac:spMk id="2" creationId="{11C952CE-FC74-134C-A7F2-B0CCD686CB4B}"/>
          </ac:spMkLst>
        </pc:spChg>
        <pc:spChg chg="mod ord">
          <ac:chgData name="Vinoth C. Selvam (c)" userId="S::vinoth.c.selvam@avanade.com::1676911f-4125-435c-a888-23d1557ae477" providerId="AD" clId="Web-{7E809904-D2E5-3FBE-D100-A1619AD4D3D4}" dt="2024-10-23T04:59:19.142" v="0"/>
          <ac:spMkLst>
            <pc:docMk/>
            <pc:sldMk cId="1428472709" sldId="2569"/>
            <ac:spMk id="4" creationId="{9A18749F-A164-80BB-47C7-598549302165}"/>
          </ac:spMkLst>
        </pc:spChg>
        <pc:spChg chg="del">
          <ac:chgData name="Vinoth C. Selvam (c)" userId="S::vinoth.c.selvam@avanade.com::1676911f-4125-435c-a888-23d1557ae477" providerId="AD" clId="Web-{7E809904-D2E5-3FBE-D100-A1619AD4D3D4}" dt="2024-10-23T04:59:19.142" v="0"/>
          <ac:spMkLst>
            <pc:docMk/>
            <pc:sldMk cId="1428472709" sldId="2569"/>
            <ac:spMk id="10" creationId="{6ACA6F80-D392-A64E-3CF8-F28F1CCEE67B}"/>
          </ac:spMkLst>
        </pc:spChg>
        <pc:picChg chg="mod ord">
          <ac:chgData name="Vinoth C. Selvam (c)" userId="S::vinoth.c.selvam@avanade.com::1676911f-4125-435c-a888-23d1557ae477" providerId="AD" clId="Web-{7E809904-D2E5-3FBE-D100-A1619AD4D3D4}" dt="2024-10-23T04:59:19.142" v="0"/>
          <ac:picMkLst>
            <pc:docMk/>
            <pc:sldMk cId="1428472709" sldId="2569"/>
            <ac:picMk id="5" creationId="{FAEF5603-C616-43EB-BCD3-EDDE4176B54B}"/>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3143860256" sldId="2570"/>
        </pc:sldMkLst>
        <pc:spChg chg="mod ord">
          <ac:chgData name="Vinoth C. Selvam (c)" userId="S::vinoth.c.selvam@avanade.com::1676911f-4125-435c-a888-23d1557ae477" providerId="AD" clId="Web-{7E809904-D2E5-3FBE-D100-A1619AD4D3D4}" dt="2024-10-23T04:59:19.142" v="0"/>
          <ac:spMkLst>
            <pc:docMk/>
            <pc:sldMk cId="3143860256" sldId="2570"/>
            <ac:spMk id="2" creationId="{F6B7195D-FB82-746B-F1E6-3DFEBFFAFC90}"/>
          </ac:spMkLst>
        </pc:spChg>
        <pc:spChg chg="mod ord">
          <ac:chgData name="Vinoth C. Selvam (c)" userId="S::vinoth.c.selvam@avanade.com::1676911f-4125-435c-a888-23d1557ae477" providerId="AD" clId="Web-{7E809904-D2E5-3FBE-D100-A1619AD4D3D4}" dt="2024-10-23T04:59:19.142" v="0"/>
          <ac:spMkLst>
            <pc:docMk/>
            <pc:sldMk cId="3143860256" sldId="2570"/>
            <ac:spMk id="4" creationId="{30755240-A5BD-08C3-3739-B244CECE8A82}"/>
          </ac:spMkLst>
        </pc:spChg>
        <pc:spChg chg="del">
          <ac:chgData name="Vinoth C. Selvam (c)" userId="S::vinoth.c.selvam@avanade.com::1676911f-4125-435c-a888-23d1557ae477" providerId="AD" clId="Web-{7E809904-D2E5-3FBE-D100-A1619AD4D3D4}" dt="2024-10-23T04:59:19.142" v="0"/>
          <ac:spMkLst>
            <pc:docMk/>
            <pc:sldMk cId="3143860256" sldId="2570"/>
            <ac:spMk id="10" creationId="{5E8D3B17-7638-DFD3-18E4-8A6D611749CF}"/>
          </ac:spMkLst>
        </pc:spChg>
        <pc:picChg chg="mod ord">
          <ac:chgData name="Vinoth C. Selvam (c)" userId="S::vinoth.c.selvam@avanade.com::1676911f-4125-435c-a888-23d1557ae477" providerId="AD" clId="Web-{7E809904-D2E5-3FBE-D100-A1619AD4D3D4}" dt="2024-10-23T04:59:19.142" v="0"/>
          <ac:picMkLst>
            <pc:docMk/>
            <pc:sldMk cId="3143860256" sldId="2570"/>
            <ac:picMk id="5" creationId="{DE78D22C-58A4-4F19-9F8B-55127F039ECB}"/>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543808412" sldId="2571"/>
        </pc:sldMkLst>
        <pc:spChg chg="mod ord">
          <ac:chgData name="Vinoth C. Selvam (c)" userId="S::vinoth.c.selvam@avanade.com::1676911f-4125-435c-a888-23d1557ae477" providerId="AD" clId="Web-{7E809904-D2E5-3FBE-D100-A1619AD4D3D4}" dt="2024-10-23T04:59:19.142" v="0"/>
          <ac:spMkLst>
            <pc:docMk/>
            <pc:sldMk cId="543808412" sldId="2571"/>
            <ac:spMk id="2" creationId="{6A19109F-E86C-AEEB-73CD-CD541CC81008}"/>
          </ac:spMkLst>
        </pc:spChg>
        <pc:spChg chg="del">
          <ac:chgData name="Vinoth C. Selvam (c)" userId="S::vinoth.c.selvam@avanade.com::1676911f-4125-435c-a888-23d1557ae477" providerId="AD" clId="Web-{7E809904-D2E5-3FBE-D100-A1619AD4D3D4}" dt="2024-10-23T04:59:19.142" v="0"/>
          <ac:spMkLst>
            <pc:docMk/>
            <pc:sldMk cId="543808412" sldId="2571"/>
            <ac:spMk id="7" creationId="{A3E8498D-DA8F-EF6C-5420-F153D4979209}"/>
          </ac:spMkLst>
        </pc:sp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2613649920" sldId="2572"/>
        </pc:sldMkLst>
        <pc:spChg chg="mod ord">
          <ac:chgData name="Vinoth C. Selvam (c)" userId="S::vinoth.c.selvam@avanade.com::1676911f-4125-435c-a888-23d1557ae477" providerId="AD" clId="Web-{7E809904-D2E5-3FBE-D100-A1619AD4D3D4}" dt="2024-10-23T04:59:19.142" v="0"/>
          <ac:spMkLst>
            <pc:docMk/>
            <pc:sldMk cId="2613649920" sldId="2572"/>
            <ac:spMk id="2" creationId="{F95CA5AD-680E-CB4A-3938-172918C344C9}"/>
          </ac:spMkLst>
        </pc:spChg>
        <pc:spChg chg="mod ord">
          <ac:chgData name="Vinoth C. Selvam (c)" userId="S::vinoth.c.selvam@avanade.com::1676911f-4125-435c-a888-23d1557ae477" providerId="AD" clId="Web-{7E809904-D2E5-3FBE-D100-A1619AD4D3D4}" dt="2024-10-23T04:59:19.142" v="0"/>
          <ac:spMkLst>
            <pc:docMk/>
            <pc:sldMk cId="2613649920" sldId="2572"/>
            <ac:spMk id="4" creationId="{B24B5FE0-FBE0-B502-3713-8F275F9C8E45}"/>
          </ac:spMkLst>
        </pc:spChg>
        <pc:spChg chg="del">
          <ac:chgData name="Vinoth C. Selvam (c)" userId="S::vinoth.c.selvam@avanade.com::1676911f-4125-435c-a888-23d1557ae477" providerId="AD" clId="Web-{7E809904-D2E5-3FBE-D100-A1619AD4D3D4}" dt="2024-10-23T04:59:19.142" v="0"/>
          <ac:spMkLst>
            <pc:docMk/>
            <pc:sldMk cId="2613649920" sldId="2572"/>
            <ac:spMk id="10" creationId="{6ACA6F80-D392-A64E-3CF8-F28F1CCEE67B}"/>
          </ac:spMkLst>
        </pc:spChg>
        <pc:picChg chg="mod ord">
          <ac:chgData name="Vinoth C. Selvam (c)" userId="S::vinoth.c.selvam@avanade.com::1676911f-4125-435c-a888-23d1557ae477" providerId="AD" clId="Web-{7E809904-D2E5-3FBE-D100-A1619AD4D3D4}" dt="2024-10-23T04:59:19.142" v="0"/>
          <ac:picMkLst>
            <pc:docMk/>
            <pc:sldMk cId="2613649920" sldId="2572"/>
            <ac:picMk id="5" creationId="{D539AEFA-CA94-45F5-B4E0-10488E8E02F7}"/>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1126793712" sldId="2573"/>
        </pc:sldMkLst>
        <pc:spChg chg="mod ord">
          <ac:chgData name="Vinoth C. Selvam (c)" userId="S::vinoth.c.selvam@avanade.com::1676911f-4125-435c-a888-23d1557ae477" providerId="AD" clId="Web-{7E809904-D2E5-3FBE-D100-A1619AD4D3D4}" dt="2024-10-23T04:59:19.142" v="0"/>
          <ac:spMkLst>
            <pc:docMk/>
            <pc:sldMk cId="1126793712" sldId="2573"/>
            <ac:spMk id="2" creationId="{D9FC2BF9-F644-57CD-6DFA-DDBBD38326DA}"/>
          </ac:spMkLst>
        </pc:spChg>
        <pc:spChg chg="mod ord">
          <ac:chgData name="Vinoth C. Selvam (c)" userId="S::vinoth.c.selvam@avanade.com::1676911f-4125-435c-a888-23d1557ae477" providerId="AD" clId="Web-{7E809904-D2E5-3FBE-D100-A1619AD4D3D4}" dt="2024-10-23T04:59:19.142" v="0"/>
          <ac:spMkLst>
            <pc:docMk/>
            <pc:sldMk cId="1126793712" sldId="2573"/>
            <ac:spMk id="4" creationId="{7828C075-5071-ACB9-8219-DCE1FF43D4AD}"/>
          </ac:spMkLst>
        </pc:spChg>
        <pc:spChg chg="del">
          <ac:chgData name="Vinoth C. Selvam (c)" userId="S::vinoth.c.selvam@avanade.com::1676911f-4125-435c-a888-23d1557ae477" providerId="AD" clId="Web-{7E809904-D2E5-3FBE-D100-A1619AD4D3D4}" dt="2024-10-23T04:59:19.142" v="0"/>
          <ac:spMkLst>
            <pc:docMk/>
            <pc:sldMk cId="1126793712" sldId="2573"/>
            <ac:spMk id="10" creationId="{5E8D3B17-7638-DFD3-18E4-8A6D611749CF}"/>
          </ac:spMkLst>
        </pc:spChg>
        <pc:picChg chg="mod ord">
          <ac:chgData name="Vinoth C. Selvam (c)" userId="S::vinoth.c.selvam@avanade.com::1676911f-4125-435c-a888-23d1557ae477" providerId="AD" clId="Web-{7E809904-D2E5-3FBE-D100-A1619AD4D3D4}" dt="2024-10-23T04:59:19.142" v="0"/>
          <ac:picMkLst>
            <pc:docMk/>
            <pc:sldMk cId="1126793712" sldId="2573"/>
            <ac:picMk id="5" creationId="{3D6A64AB-BDEB-48B9-B45F-B923D06B63F8}"/>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3710831114" sldId="2574"/>
        </pc:sldMkLst>
        <pc:spChg chg="mod ord">
          <ac:chgData name="Vinoth C. Selvam (c)" userId="S::vinoth.c.selvam@avanade.com::1676911f-4125-435c-a888-23d1557ae477" providerId="AD" clId="Web-{7E809904-D2E5-3FBE-D100-A1619AD4D3D4}" dt="2024-10-23T04:59:19.142" v="0"/>
          <ac:spMkLst>
            <pc:docMk/>
            <pc:sldMk cId="3710831114" sldId="2574"/>
            <ac:spMk id="2" creationId="{08C6850F-8C59-D292-F783-FD3AF6D182B8}"/>
          </ac:spMkLst>
        </pc:spChg>
        <pc:spChg chg="mod ord">
          <ac:chgData name="Vinoth C. Selvam (c)" userId="S::vinoth.c.selvam@avanade.com::1676911f-4125-435c-a888-23d1557ae477" providerId="AD" clId="Web-{7E809904-D2E5-3FBE-D100-A1619AD4D3D4}" dt="2024-10-23T04:59:19.142" v="0"/>
          <ac:spMkLst>
            <pc:docMk/>
            <pc:sldMk cId="3710831114" sldId="2574"/>
            <ac:spMk id="4" creationId="{DE354827-43CF-9DB3-81A8-42F0666F59C9}"/>
          </ac:spMkLst>
        </pc:spChg>
        <pc:spChg chg="del">
          <ac:chgData name="Vinoth C. Selvam (c)" userId="S::vinoth.c.selvam@avanade.com::1676911f-4125-435c-a888-23d1557ae477" providerId="AD" clId="Web-{7E809904-D2E5-3FBE-D100-A1619AD4D3D4}" dt="2024-10-23T04:59:19.142" v="0"/>
          <ac:spMkLst>
            <pc:docMk/>
            <pc:sldMk cId="3710831114" sldId="2574"/>
            <ac:spMk id="10" creationId="{92CC1E4F-F1F0-B945-BE50-C72A7103E8AC}"/>
          </ac:spMkLst>
        </pc:spChg>
        <pc:picChg chg="mod ord">
          <ac:chgData name="Vinoth C. Selvam (c)" userId="S::vinoth.c.selvam@avanade.com::1676911f-4125-435c-a888-23d1557ae477" providerId="AD" clId="Web-{7E809904-D2E5-3FBE-D100-A1619AD4D3D4}" dt="2024-10-23T04:59:19.142" v="0"/>
          <ac:picMkLst>
            <pc:docMk/>
            <pc:sldMk cId="3710831114" sldId="2574"/>
            <ac:picMk id="5" creationId="{4A6D1489-EAA2-4F97-8754-40C3176A5790}"/>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2441711134" sldId="2575"/>
        </pc:sldMkLst>
        <pc:spChg chg="mod ord">
          <ac:chgData name="Vinoth C. Selvam (c)" userId="S::vinoth.c.selvam@avanade.com::1676911f-4125-435c-a888-23d1557ae477" providerId="AD" clId="Web-{7E809904-D2E5-3FBE-D100-A1619AD4D3D4}" dt="2024-10-23T04:59:19.142" v="0"/>
          <ac:spMkLst>
            <pc:docMk/>
            <pc:sldMk cId="2441711134" sldId="2575"/>
            <ac:spMk id="2" creationId="{F8453E2E-9D21-E8C2-D4C8-56EFE03E21F0}"/>
          </ac:spMkLst>
        </pc:spChg>
        <pc:spChg chg="del">
          <ac:chgData name="Vinoth C. Selvam (c)" userId="S::vinoth.c.selvam@avanade.com::1676911f-4125-435c-a888-23d1557ae477" providerId="AD" clId="Web-{7E809904-D2E5-3FBE-D100-A1619AD4D3D4}" dt="2024-10-23T04:59:19.142" v="0"/>
          <ac:spMkLst>
            <pc:docMk/>
            <pc:sldMk cId="2441711134" sldId="2575"/>
            <ac:spMk id="7" creationId="{A3E8498D-DA8F-EF6C-5420-F153D4979209}"/>
          </ac:spMkLst>
        </pc:sp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1405715518" sldId="2576"/>
        </pc:sldMkLst>
        <pc:spChg chg="mod ord">
          <ac:chgData name="Vinoth C. Selvam (c)" userId="S::vinoth.c.selvam@avanade.com::1676911f-4125-435c-a888-23d1557ae477" providerId="AD" clId="Web-{7E809904-D2E5-3FBE-D100-A1619AD4D3D4}" dt="2024-10-23T04:59:19.142" v="0"/>
          <ac:spMkLst>
            <pc:docMk/>
            <pc:sldMk cId="1405715518" sldId="2576"/>
            <ac:spMk id="2" creationId="{DEFE4823-66DD-1BFA-DD83-673E523DD37F}"/>
          </ac:spMkLst>
        </pc:spChg>
        <pc:spChg chg="mod ord">
          <ac:chgData name="Vinoth C. Selvam (c)" userId="S::vinoth.c.selvam@avanade.com::1676911f-4125-435c-a888-23d1557ae477" providerId="AD" clId="Web-{7E809904-D2E5-3FBE-D100-A1619AD4D3D4}" dt="2024-10-23T04:59:19.142" v="0"/>
          <ac:spMkLst>
            <pc:docMk/>
            <pc:sldMk cId="1405715518" sldId="2576"/>
            <ac:spMk id="4" creationId="{320985BD-69CE-4260-CE71-443B09EDB0BB}"/>
          </ac:spMkLst>
        </pc:spChg>
        <pc:spChg chg="del">
          <ac:chgData name="Vinoth C. Selvam (c)" userId="S::vinoth.c.selvam@avanade.com::1676911f-4125-435c-a888-23d1557ae477" providerId="AD" clId="Web-{7E809904-D2E5-3FBE-D100-A1619AD4D3D4}" dt="2024-10-23T04:59:19.142" v="0"/>
          <ac:spMkLst>
            <pc:docMk/>
            <pc:sldMk cId="1405715518" sldId="2576"/>
            <ac:spMk id="10" creationId="{92CC1E4F-F1F0-B945-BE50-C72A7103E8AC}"/>
          </ac:spMkLst>
        </pc:spChg>
        <pc:picChg chg="mod ord">
          <ac:chgData name="Vinoth C. Selvam (c)" userId="S::vinoth.c.selvam@avanade.com::1676911f-4125-435c-a888-23d1557ae477" providerId="AD" clId="Web-{7E809904-D2E5-3FBE-D100-A1619AD4D3D4}" dt="2024-10-23T04:59:19.142" v="0"/>
          <ac:picMkLst>
            <pc:docMk/>
            <pc:sldMk cId="1405715518" sldId="2576"/>
            <ac:picMk id="5" creationId="{EBFE6D15-A1D0-471E-8461-8043C4EF4B11}"/>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3986879070" sldId="2577"/>
        </pc:sldMkLst>
        <pc:spChg chg="mod ord">
          <ac:chgData name="Vinoth C. Selvam (c)" userId="S::vinoth.c.selvam@avanade.com::1676911f-4125-435c-a888-23d1557ae477" providerId="AD" clId="Web-{7E809904-D2E5-3FBE-D100-A1619AD4D3D4}" dt="2024-10-23T04:59:19.142" v="0"/>
          <ac:spMkLst>
            <pc:docMk/>
            <pc:sldMk cId="3986879070" sldId="2577"/>
            <ac:spMk id="2" creationId="{C996F014-B356-53E9-E50A-D5A29D9A9F22}"/>
          </ac:spMkLst>
        </pc:spChg>
        <pc:spChg chg="mod ord">
          <ac:chgData name="Vinoth C. Selvam (c)" userId="S::vinoth.c.selvam@avanade.com::1676911f-4125-435c-a888-23d1557ae477" providerId="AD" clId="Web-{7E809904-D2E5-3FBE-D100-A1619AD4D3D4}" dt="2024-10-23T04:59:19.142" v="0"/>
          <ac:spMkLst>
            <pc:docMk/>
            <pc:sldMk cId="3986879070" sldId="2577"/>
            <ac:spMk id="4" creationId="{4FB88EBA-74AE-486C-AA70-41827EF79BA3}"/>
          </ac:spMkLst>
        </pc:spChg>
        <pc:spChg chg="del">
          <ac:chgData name="Vinoth C. Selvam (c)" userId="S::vinoth.c.selvam@avanade.com::1676911f-4125-435c-a888-23d1557ae477" providerId="AD" clId="Web-{7E809904-D2E5-3FBE-D100-A1619AD4D3D4}" dt="2024-10-23T04:59:19.142" v="0"/>
          <ac:spMkLst>
            <pc:docMk/>
            <pc:sldMk cId="3986879070" sldId="2577"/>
            <ac:spMk id="10" creationId="{6ACA6F80-D392-A64E-3CF8-F28F1CCEE67B}"/>
          </ac:spMkLst>
        </pc:spChg>
        <pc:picChg chg="mod ord">
          <ac:chgData name="Vinoth C. Selvam (c)" userId="S::vinoth.c.selvam@avanade.com::1676911f-4125-435c-a888-23d1557ae477" providerId="AD" clId="Web-{7E809904-D2E5-3FBE-D100-A1619AD4D3D4}" dt="2024-10-23T04:59:19.142" v="0"/>
          <ac:picMkLst>
            <pc:docMk/>
            <pc:sldMk cId="3986879070" sldId="2577"/>
            <ac:picMk id="5" creationId="{AB8139DE-2000-47B1-B13E-DBCC9F74EDB5}"/>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1532842954" sldId="2578"/>
        </pc:sldMkLst>
        <pc:spChg chg="mod ord">
          <ac:chgData name="Vinoth C. Selvam (c)" userId="S::vinoth.c.selvam@avanade.com::1676911f-4125-435c-a888-23d1557ae477" providerId="AD" clId="Web-{7E809904-D2E5-3FBE-D100-A1619AD4D3D4}" dt="2024-10-23T04:59:19.142" v="0"/>
          <ac:spMkLst>
            <pc:docMk/>
            <pc:sldMk cId="1532842954" sldId="2578"/>
            <ac:spMk id="2" creationId="{AABC19D6-8D0D-88BA-B682-5CC761DFBB20}"/>
          </ac:spMkLst>
        </pc:spChg>
        <pc:spChg chg="mod ord">
          <ac:chgData name="Vinoth C. Selvam (c)" userId="S::vinoth.c.selvam@avanade.com::1676911f-4125-435c-a888-23d1557ae477" providerId="AD" clId="Web-{7E809904-D2E5-3FBE-D100-A1619AD4D3D4}" dt="2024-10-23T04:59:19.142" v="0"/>
          <ac:spMkLst>
            <pc:docMk/>
            <pc:sldMk cId="1532842954" sldId="2578"/>
            <ac:spMk id="4" creationId="{3538D598-D800-3AA6-91EA-C46626324DA8}"/>
          </ac:spMkLst>
        </pc:spChg>
        <pc:spChg chg="del">
          <ac:chgData name="Vinoth C. Selvam (c)" userId="S::vinoth.c.selvam@avanade.com::1676911f-4125-435c-a888-23d1557ae477" providerId="AD" clId="Web-{7E809904-D2E5-3FBE-D100-A1619AD4D3D4}" dt="2024-10-23T04:59:19.142" v="0"/>
          <ac:spMkLst>
            <pc:docMk/>
            <pc:sldMk cId="1532842954" sldId="2578"/>
            <ac:spMk id="10" creationId="{6ACA6F80-D392-A64E-3CF8-F28F1CCEE67B}"/>
          </ac:spMkLst>
        </pc:spChg>
        <pc:picChg chg="mod ord">
          <ac:chgData name="Vinoth C. Selvam (c)" userId="S::vinoth.c.selvam@avanade.com::1676911f-4125-435c-a888-23d1557ae477" providerId="AD" clId="Web-{7E809904-D2E5-3FBE-D100-A1619AD4D3D4}" dt="2024-10-23T04:59:19.142" v="0"/>
          <ac:picMkLst>
            <pc:docMk/>
            <pc:sldMk cId="1532842954" sldId="2578"/>
            <ac:picMk id="5" creationId="{D39BA3F2-CF24-4D0C-A61C-AE2BE9171FB4}"/>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2478853193" sldId="2579"/>
        </pc:sldMkLst>
        <pc:spChg chg="mod ord">
          <ac:chgData name="Vinoth C. Selvam (c)" userId="S::vinoth.c.selvam@avanade.com::1676911f-4125-435c-a888-23d1557ae477" providerId="AD" clId="Web-{7E809904-D2E5-3FBE-D100-A1619AD4D3D4}" dt="2024-10-23T04:59:19.142" v="0"/>
          <ac:spMkLst>
            <pc:docMk/>
            <pc:sldMk cId="2478853193" sldId="2579"/>
            <ac:spMk id="2" creationId="{64FE8054-9F02-55F8-147B-73900572F174}"/>
          </ac:spMkLst>
        </pc:spChg>
        <pc:spChg chg="del">
          <ac:chgData name="Vinoth C. Selvam (c)" userId="S::vinoth.c.selvam@avanade.com::1676911f-4125-435c-a888-23d1557ae477" providerId="AD" clId="Web-{7E809904-D2E5-3FBE-D100-A1619AD4D3D4}" dt="2024-10-23T04:59:19.142" v="0"/>
          <ac:spMkLst>
            <pc:docMk/>
            <pc:sldMk cId="2478853193" sldId="2579"/>
            <ac:spMk id="7" creationId="{A3E8498D-DA8F-EF6C-5420-F153D4979209}"/>
          </ac:spMkLst>
        </pc:sp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3143632103" sldId="2580"/>
        </pc:sldMkLst>
        <pc:spChg chg="mod ord">
          <ac:chgData name="Vinoth C. Selvam (c)" userId="S::vinoth.c.selvam@avanade.com::1676911f-4125-435c-a888-23d1557ae477" providerId="AD" clId="Web-{7E809904-D2E5-3FBE-D100-A1619AD4D3D4}" dt="2024-10-23T04:59:19.142" v="0"/>
          <ac:spMkLst>
            <pc:docMk/>
            <pc:sldMk cId="3143632103" sldId="2580"/>
            <ac:spMk id="2" creationId="{8F072593-ABBC-8486-4458-414AAC745C9D}"/>
          </ac:spMkLst>
        </pc:spChg>
        <pc:spChg chg="mod ord">
          <ac:chgData name="Vinoth C. Selvam (c)" userId="S::vinoth.c.selvam@avanade.com::1676911f-4125-435c-a888-23d1557ae477" providerId="AD" clId="Web-{7E809904-D2E5-3FBE-D100-A1619AD4D3D4}" dt="2024-10-23T04:59:19.142" v="0"/>
          <ac:spMkLst>
            <pc:docMk/>
            <pc:sldMk cId="3143632103" sldId="2580"/>
            <ac:spMk id="4" creationId="{AE918188-F95E-FBB7-467E-ABE9D7F1D85E}"/>
          </ac:spMkLst>
        </pc:spChg>
        <pc:spChg chg="del">
          <ac:chgData name="Vinoth C. Selvam (c)" userId="S::vinoth.c.selvam@avanade.com::1676911f-4125-435c-a888-23d1557ae477" providerId="AD" clId="Web-{7E809904-D2E5-3FBE-D100-A1619AD4D3D4}" dt="2024-10-23T04:59:19.142" v="0"/>
          <ac:spMkLst>
            <pc:docMk/>
            <pc:sldMk cId="3143632103" sldId="2580"/>
            <ac:spMk id="10" creationId="{92CC1E4F-F1F0-B945-BE50-C72A7103E8AC}"/>
          </ac:spMkLst>
        </pc:spChg>
        <pc:picChg chg="mod ord">
          <ac:chgData name="Vinoth C. Selvam (c)" userId="S::vinoth.c.selvam@avanade.com::1676911f-4125-435c-a888-23d1557ae477" providerId="AD" clId="Web-{7E809904-D2E5-3FBE-D100-A1619AD4D3D4}" dt="2024-10-23T04:59:19.142" v="0"/>
          <ac:picMkLst>
            <pc:docMk/>
            <pc:sldMk cId="3143632103" sldId="2580"/>
            <ac:picMk id="5" creationId="{0E0D4161-4065-44E2-8A5E-B7BD5575F419}"/>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3166003495" sldId="2581"/>
        </pc:sldMkLst>
        <pc:spChg chg="mod ord">
          <ac:chgData name="Vinoth C. Selvam (c)" userId="S::vinoth.c.selvam@avanade.com::1676911f-4125-435c-a888-23d1557ae477" providerId="AD" clId="Web-{7E809904-D2E5-3FBE-D100-A1619AD4D3D4}" dt="2024-10-23T04:59:19.142" v="0"/>
          <ac:spMkLst>
            <pc:docMk/>
            <pc:sldMk cId="3166003495" sldId="2581"/>
            <ac:spMk id="2" creationId="{95DFB80C-9079-0D8E-24FA-FD268F26CDE9}"/>
          </ac:spMkLst>
        </pc:spChg>
        <pc:spChg chg="mod ord">
          <ac:chgData name="Vinoth C. Selvam (c)" userId="S::vinoth.c.selvam@avanade.com::1676911f-4125-435c-a888-23d1557ae477" providerId="AD" clId="Web-{7E809904-D2E5-3FBE-D100-A1619AD4D3D4}" dt="2024-10-23T04:59:19.142" v="0"/>
          <ac:spMkLst>
            <pc:docMk/>
            <pc:sldMk cId="3166003495" sldId="2581"/>
            <ac:spMk id="4" creationId="{AD5F6227-1441-DA81-6D1C-72F65F6607C5}"/>
          </ac:spMkLst>
        </pc:spChg>
        <pc:spChg chg="del">
          <ac:chgData name="Vinoth C. Selvam (c)" userId="S::vinoth.c.selvam@avanade.com::1676911f-4125-435c-a888-23d1557ae477" providerId="AD" clId="Web-{7E809904-D2E5-3FBE-D100-A1619AD4D3D4}" dt="2024-10-23T04:59:19.142" v="0"/>
          <ac:spMkLst>
            <pc:docMk/>
            <pc:sldMk cId="3166003495" sldId="2581"/>
            <ac:spMk id="10" creationId="{5E8D3B17-7638-DFD3-18E4-8A6D611749CF}"/>
          </ac:spMkLst>
        </pc:spChg>
        <pc:picChg chg="mod ord">
          <ac:chgData name="Vinoth C. Selvam (c)" userId="S::vinoth.c.selvam@avanade.com::1676911f-4125-435c-a888-23d1557ae477" providerId="AD" clId="Web-{7E809904-D2E5-3FBE-D100-A1619AD4D3D4}" dt="2024-10-23T04:59:19.142" v="0"/>
          <ac:picMkLst>
            <pc:docMk/>
            <pc:sldMk cId="3166003495" sldId="2581"/>
            <ac:picMk id="5" creationId="{DDEC5787-F6FA-41CF-A7FF-E47B3A4E40A0}"/>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584387145" sldId="2582"/>
        </pc:sldMkLst>
        <pc:spChg chg="mod ord">
          <ac:chgData name="Vinoth C. Selvam (c)" userId="S::vinoth.c.selvam@avanade.com::1676911f-4125-435c-a888-23d1557ae477" providerId="AD" clId="Web-{7E809904-D2E5-3FBE-D100-A1619AD4D3D4}" dt="2024-10-23T04:59:19.142" v="0"/>
          <ac:spMkLst>
            <pc:docMk/>
            <pc:sldMk cId="584387145" sldId="2582"/>
            <ac:spMk id="2" creationId="{F7771B0E-A039-96EC-764E-2C21E4081AF8}"/>
          </ac:spMkLst>
        </pc:spChg>
        <pc:spChg chg="mod ord">
          <ac:chgData name="Vinoth C. Selvam (c)" userId="S::vinoth.c.selvam@avanade.com::1676911f-4125-435c-a888-23d1557ae477" providerId="AD" clId="Web-{7E809904-D2E5-3FBE-D100-A1619AD4D3D4}" dt="2024-10-23T04:59:19.142" v="0"/>
          <ac:spMkLst>
            <pc:docMk/>
            <pc:sldMk cId="584387145" sldId="2582"/>
            <ac:spMk id="4" creationId="{B31E93F5-1409-C13C-6C6A-CCF64F0E6C54}"/>
          </ac:spMkLst>
        </pc:spChg>
        <pc:spChg chg="del">
          <ac:chgData name="Vinoth C. Selvam (c)" userId="S::vinoth.c.selvam@avanade.com::1676911f-4125-435c-a888-23d1557ae477" providerId="AD" clId="Web-{7E809904-D2E5-3FBE-D100-A1619AD4D3D4}" dt="2024-10-23T04:59:19.142" v="0"/>
          <ac:spMkLst>
            <pc:docMk/>
            <pc:sldMk cId="584387145" sldId="2582"/>
            <ac:spMk id="10" creationId="{5E8D3B17-7638-DFD3-18E4-8A6D611749CF}"/>
          </ac:spMkLst>
        </pc:spChg>
        <pc:picChg chg="mod ord">
          <ac:chgData name="Vinoth C. Selvam (c)" userId="S::vinoth.c.selvam@avanade.com::1676911f-4125-435c-a888-23d1557ae477" providerId="AD" clId="Web-{7E809904-D2E5-3FBE-D100-A1619AD4D3D4}" dt="2024-10-23T04:59:19.142" v="0"/>
          <ac:picMkLst>
            <pc:docMk/>
            <pc:sldMk cId="584387145" sldId="2582"/>
            <ac:picMk id="5" creationId="{A321B521-1B49-4ED4-B5B8-C2396BAA3D24}"/>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2612298251" sldId="2583"/>
        </pc:sldMkLst>
        <pc:spChg chg="mod ord">
          <ac:chgData name="Vinoth C. Selvam (c)" userId="S::vinoth.c.selvam@avanade.com::1676911f-4125-435c-a888-23d1557ae477" providerId="AD" clId="Web-{7E809904-D2E5-3FBE-D100-A1619AD4D3D4}" dt="2024-10-23T04:59:19.142" v="0"/>
          <ac:spMkLst>
            <pc:docMk/>
            <pc:sldMk cId="2612298251" sldId="2583"/>
            <ac:spMk id="2" creationId="{02EEDC14-54D0-9596-7D6A-0EEDA5E20190}"/>
          </ac:spMkLst>
        </pc:spChg>
        <pc:spChg chg="del">
          <ac:chgData name="Vinoth C. Selvam (c)" userId="S::vinoth.c.selvam@avanade.com::1676911f-4125-435c-a888-23d1557ae477" providerId="AD" clId="Web-{7E809904-D2E5-3FBE-D100-A1619AD4D3D4}" dt="2024-10-23T04:59:19.142" v="0"/>
          <ac:spMkLst>
            <pc:docMk/>
            <pc:sldMk cId="2612298251" sldId="2583"/>
            <ac:spMk id="7" creationId="{A3E8498D-DA8F-EF6C-5420-F153D4979209}"/>
          </ac:spMkLst>
        </pc:sp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258128747" sldId="2584"/>
        </pc:sldMkLst>
        <pc:spChg chg="mod ord">
          <ac:chgData name="Vinoth C. Selvam (c)" userId="S::vinoth.c.selvam@avanade.com::1676911f-4125-435c-a888-23d1557ae477" providerId="AD" clId="Web-{7E809904-D2E5-3FBE-D100-A1619AD4D3D4}" dt="2024-10-23T04:59:19.142" v="0"/>
          <ac:spMkLst>
            <pc:docMk/>
            <pc:sldMk cId="258128747" sldId="2584"/>
            <ac:spMk id="2" creationId="{B4BD949D-32BE-32F3-A438-B8750B3D010B}"/>
          </ac:spMkLst>
        </pc:spChg>
        <pc:spChg chg="mod ord">
          <ac:chgData name="Vinoth C. Selvam (c)" userId="S::vinoth.c.selvam@avanade.com::1676911f-4125-435c-a888-23d1557ae477" providerId="AD" clId="Web-{7E809904-D2E5-3FBE-D100-A1619AD4D3D4}" dt="2024-10-23T04:59:19.142" v="0"/>
          <ac:spMkLst>
            <pc:docMk/>
            <pc:sldMk cId="258128747" sldId="2584"/>
            <ac:spMk id="9" creationId="{474E7694-78DF-5D14-3B4A-B72F08C81508}"/>
          </ac:spMkLst>
        </pc:spChg>
        <pc:spChg chg="del">
          <ac:chgData name="Vinoth C. Selvam (c)" userId="S::vinoth.c.selvam@avanade.com::1676911f-4125-435c-a888-23d1557ae477" providerId="AD" clId="Web-{7E809904-D2E5-3FBE-D100-A1619AD4D3D4}" dt="2024-10-23T04:59:19.142" v="0"/>
          <ac:spMkLst>
            <pc:docMk/>
            <pc:sldMk cId="258128747" sldId="2584"/>
            <ac:spMk id="12" creationId="{92CC1E4F-F1F0-B945-BE50-C72A7103E8AC}"/>
          </ac:spMkLst>
        </pc:sp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3105910363" sldId="2585"/>
        </pc:sldMkLst>
        <pc:spChg chg="mod ord">
          <ac:chgData name="Vinoth C. Selvam (c)" userId="S::vinoth.c.selvam@avanade.com::1676911f-4125-435c-a888-23d1557ae477" providerId="AD" clId="Web-{7E809904-D2E5-3FBE-D100-A1619AD4D3D4}" dt="2024-10-23T04:59:19.142" v="0"/>
          <ac:spMkLst>
            <pc:docMk/>
            <pc:sldMk cId="3105910363" sldId="2585"/>
            <ac:spMk id="2" creationId="{691431E3-2152-6876-764F-4D971B7F1BA3}"/>
          </ac:spMkLst>
        </pc:spChg>
        <pc:spChg chg="mod ord">
          <ac:chgData name="Vinoth C. Selvam (c)" userId="S::vinoth.c.selvam@avanade.com::1676911f-4125-435c-a888-23d1557ae477" providerId="AD" clId="Web-{7E809904-D2E5-3FBE-D100-A1619AD4D3D4}" dt="2024-10-23T04:59:19.142" v="0"/>
          <ac:spMkLst>
            <pc:docMk/>
            <pc:sldMk cId="3105910363" sldId="2585"/>
            <ac:spMk id="4" creationId="{BDC78FF4-A75E-F3CE-73E2-8BF8C74A1E07}"/>
          </ac:spMkLst>
        </pc:spChg>
        <pc:spChg chg="del">
          <ac:chgData name="Vinoth C. Selvam (c)" userId="S::vinoth.c.selvam@avanade.com::1676911f-4125-435c-a888-23d1557ae477" providerId="AD" clId="Web-{7E809904-D2E5-3FBE-D100-A1619AD4D3D4}" dt="2024-10-23T04:59:19.142" v="0"/>
          <ac:spMkLst>
            <pc:docMk/>
            <pc:sldMk cId="3105910363" sldId="2585"/>
            <ac:spMk id="10" creationId="{5E8D3B17-7638-DFD3-18E4-8A6D611749CF}"/>
          </ac:spMkLst>
        </pc:spChg>
        <pc:picChg chg="mod ord">
          <ac:chgData name="Vinoth C. Selvam (c)" userId="S::vinoth.c.selvam@avanade.com::1676911f-4125-435c-a888-23d1557ae477" providerId="AD" clId="Web-{7E809904-D2E5-3FBE-D100-A1619AD4D3D4}" dt="2024-10-23T04:59:19.142" v="0"/>
          <ac:picMkLst>
            <pc:docMk/>
            <pc:sldMk cId="3105910363" sldId="2585"/>
            <ac:picMk id="5" creationId="{AFE62199-0E94-49AF-ABB1-C25B2AC4BAA4}"/>
          </ac:picMkLst>
        </pc:picChg>
      </pc:sldChg>
      <pc:sldChg chg="delSp modSp mod modClrScheme delDesignElem chgLayout">
        <pc:chgData name="Vinoth C. Selvam (c)" userId="S::vinoth.c.selvam@avanade.com::1676911f-4125-435c-a888-23d1557ae477" providerId="AD" clId="Web-{7E809904-D2E5-3FBE-D100-A1619AD4D3D4}" dt="2024-10-23T04:59:19.142" v="0"/>
        <pc:sldMkLst>
          <pc:docMk/>
          <pc:sldMk cId="3957342155" sldId="2586"/>
        </pc:sldMkLst>
        <pc:spChg chg="mod ord">
          <ac:chgData name="Vinoth C. Selvam (c)" userId="S::vinoth.c.selvam@avanade.com::1676911f-4125-435c-a888-23d1557ae477" providerId="AD" clId="Web-{7E809904-D2E5-3FBE-D100-A1619AD4D3D4}" dt="2024-10-23T04:59:19.142" v="0"/>
          <ac:spMkLst>
            <pc:docMk/>
            <pc:sldMk cId="3957342155" sldId="2586"/>
            <ac:spMk id="2" creationId="{0587CA9E-5C6E-1C28-5852-8F2495C01C50}"/>
          </ac:spMkLst>
        </pc:spChg>
        <pc:spChg chg="mod ord">
          <ac:chgData name="Vinoth C. Selvam (c)" userId="S::vinoth.c.selvam@avanade.com::1676911f-4125-435c-a888-23d1557ae477" providerId="AD" clId="Web-{7E809904-D2E5-3FBE-D100-A1619AD4D3D4}" dt="2024-10-23T04:59:19.142" v="0"/>
          <ac:spMkLst>
            <pc:docMk/>
            <pc:sldMk cId="3957342155" sldId="2586"/>
            <ac:spMk id="9" creationId="{1A42F410-92A6-2054-6E1F-ECEB90A414DC}"/>
          </ac:spMkLst>
        </pc:spChg>
        <pc:spChg chg="del">
          <ac:chgData name="Vinoth C. Selvam (c)" userId="S::vinoth.c.selvam@avanade.com::1676911f-4125-435c-a888-23d1557ae477" providerId="AD" clId="Web-{7E809904-D2E5-3FBE-D100-A1619AD4D3D4}" dt="2024-10-23T04:59:19.142" v="0"/>
          <ac:spMkLst>
            <pc:docMk/>
            <pc:sldMk cId="3957342155" sldId="2586"/>
            <ac:spMk id="12" creationId="{92CC1E4F-F1F0-B945-BE50-C72A7103E8AC}"/>
          </ac:spMkLst>
        </pc:spChg>
      </pc:sldChg>
      <pc:sldMasterChg chg="del delSldLayout">
        <pc:chgData name="Vinoth C. Selvam (c)" userId="S::vinoth.c.selvam@avanade.com::1676911f-4125-435c-a888-23d1557ae477" providerId="AD" clId="Web-{7E809904-D2E5-3FBE-D100-A1619AD4D3D4}" dt="2024-10-23T04:59:19.142" v="0"/>
        <pc:sldMasterMkLst>
          <pc:docMk/>
          <pc:sldMasterMk cId="3473780760" sldId="2147483672"/>
        </pc:sldMasterMkLst>
        <pc:sldLayoutChg chg="del">
          <pc:chgData name="Vinoth C. Selvam (c)" userId="S::vinoth.c.selvam@avanade.com::1676911f-4125-435c-a888-23d1557ae477" providerId="AD" clId="Web-{7E809904-D2E5-3FBE-D100-A1619AD4D3D4}" dt="2024-10-23T04:59:19.142" v="0"/>
          <pc:sldLayoutMkLst>
            <pc:docMk/>
            <pc:sldMasterMk cId="3473780760" sldId="2147483672"/>
            <pc:sldLayoutMk cId="2383634306" sldId="2147483673"/>
          </pc:sldLayoutMkLst>
        </pc:sldLayoutChg>
        <pc:sldLayoutChg chg="del">
          <pc:chgData name="Vinoth C. Selvam (c)" userId="S::vinoth.c.selvam@avanade.com::1676911f-4125-435c-a888-23d1557ae477" providerId="AD" clId="Web-{7E809904-D2E5-3FBE-D100-A1619AD4D3D4}" dt="2024-10-23T04:59:19.142" v="0"/>
          <pc:sldLayoutMkLst>
            <pc:docMk/>
            <pc:sldMasterMk cId="3473780760" sldId="2147483672"/>
            <pc:sldLayoutMk cId="2054396295" sldId="2147483674"/>
          </pc:sldLayoutMkLst>
        </pc:sldLayoutChg>
        <pc:sldLayoutChg chg="del">
          <pc:chgData name="Vinoth C. Selvam (c)" userId="S::vinoth.c.selvam@avanade.com::1676911f-4125-435c-a888-23d1557ae477" providerId="AD" clId="Web-{7E809904-D2E5-3FBE-D100-A1619AD4D3D4}" dt="2024-10-23T04:59:19.142" v="0"/>
          <pc:sldLayoutMkLst>
            <pc:docMk/>
            <pc:sldMasterMk cId="3473780760" sldId="2147483672"/>
            <pc:sldLayoutMk cId="3539057427" sldId="2147483675"/>
          </pc:sldLayoutMkLst>
        </pc:sldLayoutChg>
        <pc:sldLayoutChg chg="del">
          <pc:chgData name="Vinoth C. Selvam (c)" userId="S::vinoth.c.selvam@avanade.com::1676911f-4125-435c-a888-23d1557ae477" providerId="AD" clId="Web-{7E809904-D2E5-3FBE-D100-A1619AD4D3D4}" dt="2024-10-23T04:59:19.142" v="0"/>
          <pc:sldLayoutMkLst>
            <pc:docMk/>
            <pc:sldMasterMk cId="3473780760" sldId="2147483672"/>
            <pc:sldLayoutMk cId="1032663512" sldId="2147483676"/>
          </pc:sldLayoutMkLst>
        </pc:sldLayoutChg>
        <pc:sldLayoutChg chg="del">
          <pc:chgData name="Vinoth C. Selvam (c)" userId="S::vinoth.c.selvam@avanade.com::1676911f-4125-435c-a888-23d1557ae477" providerId="AD" clId="Web-{7E809904-D2E5-3FBE-D100-A1619AD4D3D4}" dt="2024-10-23T04:59:19.142" v="0"/>
          <pc:sldLayoutMkLst>
            <pc:docMk/>
            <pc:sldMasterMk cId="3473780760" sldId="2147483672"/>
            <pc:sldLayoutMk cId="3585382130" sldId="2147483677"/>
          </pc:sldLayoutMkLst>
        </pc:sldLayoutChg>
        <pc:sldLayoutChg chg="del">
          <pc:chgData name="Vinoth C. Selvam (c)" userId="S::vinoth.c.selvam@avanade.com::1676911f-4125-435c-a888-23d1557ae477" providerId="AD" clId="Web-{7E809904-D2E5-3FBE-D100-A1619AD4D3D4}" dt="2024-10-23T04:59:19.142" v="0"/>
          <pc:sldLayoutMkLst>
            <pc:docMk/>
            <pc:sldMasterMk cId="3473780760" sldId="2147483672"/>
            <pc:sldLayoutMk cId="3258512115" sldId="2147483678"/>
          </pc:sldLayoutMkLst>
        </pc:sldLayoutChg>
        <pc:sldLayoutChg chg="del">
          <pc:chgData name="Vinoth C. Selvam (c)" userId="S::vinoth.c.selvam@avanade.com::1676911f-4125-435c-a888-23d1557ae477" providerId="AD" clId="Web-{7E809904-D2E5-3FBE-D100-A1619AD4D3D4}" dt="2024-10-23T04:59:19.142" v="0"/>
          <pc:sldLayoutMkLst>
            <pc:docMk/>
            <pc:sldMasterMk cId="3473780760" sldId="2147483672"/>
            <pc:sldLayoutMk cId="1370845150" sldId="2147483679"/>
          </pc:sldLayoutMkLst>
        </pc:sldLayoutChg>
        <pc:sldLayoutChg chg="del">
          <pc:chgData name="Vinoth C. Selvam (c)" userId="S::vinoth.c.selvam@avanade.com::1676911f-4125-435c-a888-23d1557ae477" providerId="AD" clId="Web-{7E809904-D2E5-3FBE-D100-A1619AD4D3D4}" dt="2024-10-23T04:59:19.142" v="0"/>
          <pc:sldLayoutMkLst>
            <pc:docMk/>
            <pc:sldMasterMk cId="3473780760" sldId="2147483672"/>
            <pc:sldLayoutMk cId="705620289" sldId="2147483680"/>
          </pc:sldLayoutMkLst>
        </pc:sldLayoutChg>
        <pc:sldLayoutChg chg="del">
          <pc:chgData name="Vinoth C. Selvam (c)" userId="S::vinoth.c.selvam@avanade.com::1676911f-4125-435c-a888-23d1557ae477" providerId="AD" clId="Web-{7E809904-D2E5-3FBE-D100-A1619AD4D3D4}" dt="2024-10-23T04:59:19.142" v="0"/>
          <pc:sldLayoutMkLst>
            <pc:docMk/>
            <pc:sldMasterMk cId="3473780760" sldId="2147483672"/>
            <pc:sldLayoutMk cId="841641996" sldId="2147483681"/>
          </pc:sldLayoutMkLst>
        </pc:sldLayoutChg>
        <pc:sldLayoutChg chg="del">
          <pc:chgData name="Vinoth C. Selvam (c)" userId="S::vinoth.c.selvam@avanade.com::1676911f-4125-435c-a888-23d1557ae477" providerId="AD" clId="Web-{7E809904-D2E5-3FBE-D100-A1619AD4D3D4}" dt="2024-10-23T04:59:19.142" v="0"/>
          <pc:sldLayoutMkLst>
            <pc:docMk/>
            <pc:sldMasterMk cId="3473780760" sldId="2147483672"/>
            <pc:sldLayoutMk cId="910764888" sldId="2147483682"/>
          </pc:sldLayoutMkLst>
        </pc:sldLayoutChg>
        <pc:sldLayoutChg chg="del">
          <pc:chgData name="Vinoth C. Selvam (c)" userId="S::vinoth.c.selvam@avanade.com::1676911f-4125-435c-a888-23d1557ae477" providerId="AD" clId="Web-{7E809904-D2E5-3FBE-D100-A1619AD4D3D4}" dt="2024-10-23T04:59:19.142" v="0"/>
          <pc:sldLayoutMkLst>
            <pc:docMk/>
            <pc:sldMasterMk cId="3473780760" sldId="2147483672"/>
            <pc:sldLayoutMk cId="1931857901" sldId="2147483683"/>
          </pc:sldLayoutMkLst>
        </pc:sldLayoutChg>
      </pc:sldMasterChg>
      <pc:sldMasterChg chg="add addSldLayout modSldLayout">
        <pc:chgData name="Vinoth C. Selvam (c)" userId="S::vinoth.c.selvam@avanade.com::1676911f-4125-435c-a888-23d1557ae477" providerId="AD" clId="Web-{7E809904-D2E5-3FBE-D100-A1619AD4D3D4}" dt="2024-10-23T04:59:19.142" v="0"/>
        <pc:sldMasterMkLst>
          <pc:docMk/>
          <pc:sldMasterMk cId="186802429" sldId="2147483684"/>
        </pc:sldMasterMkLst>
        <pc:sldLayoutChg chg="add mod replId">
          <pc:chgData name="Vinoth C. Selvam (c)" userId="S::vinoth.c.selvam@avanade.com::1676911f-4125-435c-a888-23d1557ae477" providerId="AD" clId="Web-{7E809904-D2E5-3FBE-D100-A1619AD4D3D4}" dt="2024-10-23T04:59:19.142" v="0"/>
          <pc:sldLayoutMkLst>
            <pc:docMk/>
            <pc:sldMasterMk cId="186802429" sldId="2147483684"/>
            <pc:sldLayoutMk cId="1456461069" sldId="2147483685"/>
          </pc:sldLayoutMkLst>
        </pc:sldLayoutChg>
        <pc:sldLayoutChg chg="add mod replId">
          <pc:chgData name="Vinoth C. Selvam (c)" userId="S::vinoth.c.selvam@avanade.com::1676911f-4125-435c-a888-23d1557ae477" providerId="AD" clId="Web-{7E809904-D2E5-3FBE-D100-A1619AD4D3D4}" dt="2024-10-23T04:59:19.142" v="0"/>
          <pc:sldLayoutMkLst>
            <pc:docMk/>
            <pc:sldMasterMk cId="186802429" sldId="2147483684"/>
            <pc:sldLayoutMk cId="2302179427" sldId="2147483686"/>
          </pc:sldLayoutMkLst>
        </pc:sldLayoutChg>
        <pc:sldLayoutChg chg="add mod replId">
          <pc:chgData name="Vinoth C. Selvam (c)" userId="S::vinoth.c.selvam@avanade.com::1676911f-4125-435c-a888-23d1557ae477" providerId="AD" clId="Web-{7E809904-D2E5-3FBE-D100-A1619AD4D3D4}" dt="2024-10-23T04:59:19.142" v="0"/>
          <pc:sldLayoutMkLst>
            <pc:docMk/>
            <pc:sldMasterMk cId="186802429" sldId="2147483684"/>
            <pc:sldLayoutMk cId="3543586943" sldId="2147483687"/>
          </pc:sldLayoutMkLst>
        </pc:sldLayoutChg>
        <pc:sldLayoutChg chg="add mod replId">
          <pc:chgData name="Vinoth C. Selvam (c)" userId="S::vinoth.c.selvam@avanade.com::1676911f-4125-435c-a888-23d1557ae477" providerId="AD" clId="Web-{7E809904-D2E5-3FBE-D100-A1619AD4D3D4}" dt="2024-10-23T04:59:19.142" v="0"/>
          <pc:sldLayoutMkLst>
            <pc:docMk/>
            <pc:sldMasterMk cId="186802429" sldId="2147483684"/>
            <pc:sldLayoutMk cId="1829084755" sldId="2147483688"/>
          </pc:sldLayoutMkLst>
        </pc:sldLayoutChg>
        <pc:sldLayoutChg chg="add mod replId">
          <pc:chgData name="Vinoth C. Selvam (c)" userId="S::vinoth.c.selvam@avanade.com::1676911f-4125-435c-a888-23d1557ae477" providerId="AD" clId="Web-{7E809904-D2E5-3FBE-D100-A1619AD4D3D4}" dt="2024-10-23T04:59:19.142" v="0"/>
          <pc:sldLayoutMkLst>
            <pc:docMk/>
            <pc:sldMasterMk cId="186802429" sldId="2147483684"/>
            <pc:sldLayoutMk cId="3094349269" sldId="2147483689"/>
          </pc:sldLayoutMkLst>
        </pc:sldLayoutChg>
        <pc:sldLayoutChg chg="add mod replId">
          <pc:chgData name="Vinoth C. Selvam (c)" userId="S::vinoth.c.selvam@avanade.com::1676911f-4125-435c-a888-23d1557ae477" providerId="AD" clId="Web-{7E809904-D2E5-3FBE-D100-A1619AD4D3D4}" dt="2024-10-23T04:59:19.142" v="0"/>
          <pc:sldLayoutMkLst>
            <pc:docMk/>
            <pc:sldMasterMk cId="186802429" sldId="2147483684"/>
            <pc:sldLayoutMk cId="3446336555" sldId="2147483690"/>
          </pc:sldLayoutMkLst>
        </pc:sldLayoutChg>
        <pc:sldLayoutChg chg="add mod replId">
          <pc:chgData name="Vinoth C. Selvam (c)" userId="S::vinoth.c.selvam@avanade.com::1676911f-4125-435c-a888-23d1557ae477" providerId="AD" clId="Web-{7E809904-D2E5-3FBE-D100-A1619AD4D3D4}" dt="2024-10-23T04:59:19.142" v="0"/>
          <pc:sldLayoutMkLst>
            <pc:docMk/>
            <pc:sldMasterMk cId="186802429" sldId="2147483684"/>
            <pc:sldLayoutMk cId="1856834734" sldId="2147483691"/>
          </pc:sldLayoutMkLst>
        </pc:sldLayoutChg>
        <pc:sldLayoutChg chg="add mod replId">
          <pc:chgData name="Vinoth C. Selvam (c)" userId="S::vinoth.c.selvam@avanade.com::1676911f-4125-435c-a888-23d1557ae477" providerId="AD" clId="Web-{7E809904-D2E5-3FBE-D100-A1619AD4D3D4}" dt="2024-10-23T04:59:19.142" v="0"/>
          <pc:sldLayoutMkLst>
            <pc:docMk/>
            <pc:sldMasterMk cId="186802429" sldId="2147483684"/>
            <pc:sldLayoutMk cId="833502749" sldId="2147483692"/>
          </pc:sldLayoutMkLst>
        </pc:sldLayoutChg>
        <pc:sldLayoutChg chg="add mod replId">
          <pc:chgData name="Vinoth C. Selvam (c)" userId="S::vinoth.c.selvam@avanade.com::1676911f-4125-435c-a888-23d1557ae477" providerId="AD" clId="Web-{7E809904-D2E5-3FBE-D100-A1619AD4D3D4}" dt="2024-10-23T04:59:19.142" v="0"/>
          <pc:sldLayoutMkLst>
            <pc:docMk/>
            <pc:sldMasterMk cId="186802429" sldId="2147483684"/>
            <pc:sldLayoutMk cId="2122975777" sldId="2147483693"/>
          </pc:sldLayoutMkLst>
        </pc:sldLayoutChg>
        <pc:sldLayoutChg chg="add mod replId">
          <pc:chgData name="Vinoth C. Selvam (c)" userId="S::vinoth.c.selvam@avanade.com::1676911f-4125-435c-a888-23d1557ae477" providerId="AD" clId="Web-{7E809904-D2E5-3FBE-D100-A1619AD4D3D4}" dt="2024-10-23T04:59:19.142" v="0"/>
          <pc:sldLayoutMkLst>
            <pc:docMk/>
            <pc:sldMasterMk cId="186802429" sldId="2147483684"/>
            <pc:sldLayoutMk cId="4002738405" sldId="2147483694"/>
          </pc:sldLayoutMkLst>
        </pc:sldLayoutChg>
        <pc:sldLayoutChg chg="add mod replId">
          <pc:chgData name="Vinoth C. Selvam (c)" userId="S::vinoth.c.selvam@avanade.com::1676911f-4125-435c-a888-23d1557ae477" providerId="AD" clId="Web-{7E809904-D2E5-3FBE-D100-A1619AD4D3D4}" dt="2024-10-23T04:59:19.142" v="0"/>
          <pc:sldLayoutMkLst>
            <pc:docMk/>
            <pc:sldMasterMk cId="186802429" sldId="2147483684"/>
            <pc:sldLayoutMk cId="4046394632" sldId="2147483695"/>
          </pc:sldLayoutMkLst>
        </pc:sldLayoutChg>
      </pc:sldMasterChg>
    </pc:docChg>
  </pc:docChgLst>
  <pc:docChgLst>
    <pc:chgData name="Vinoth C. Selvam (c)" userId="S::vinoth.c.selvam@avanade.com::1676911f-4125-435c-a888-23d1557ae477" providerId="AD" clId="Web-{0A81E992-4B66-D106-2FA9-F700EDEFE753}"/>
    <pc:docChg chg="addSld delSld modSld addSection delSection modSection">
      <pc:chgData name="Vinoth C. Selvam (c)" userId="S::vinoth.c.selvam@avanade.com::1676911f-4125-435c-a888-23d1557ae477" providerId="AD" clId="Web-{0A81E992-4B66-D106-2FA9-F700EDEFE753}" dt="2024-10-23T06:20:56.269" v="90"/>
      <pc:docMkLst>
        <pc:docMk/>
      </pc:docMkLst>
      <pc:sldChg chg="addSp delSp modSp del">
        <pc:chgData name="Vinoth C. Selvam (c)" userId="S::vinoth.c.selvam@avanade.com::1676911f-4125-435c-a888-23d1557ae477" providerId="AD" clId="Web-{0A81E992-4B66-D106-2FA9-F700EDEFE753}" dt="2024-10-23T06:17:19.546" v="58" actId="34807"/>
        <pc:sldMkLst>
          <pc:docMk/>
          <pc:sldMk cId="679719763" sldId="2561"/>
        </pc:sldMkLst>
        <pc:spChg chg="mod ord">
          <ac:chgData name="Vinoth C. Selvam (c)" userId="S::vinoth.c.selvam@avanade.com::1676911f-4125-435c-a888-23d1557ae477" providerId="AD" clId="Web-{0A81E992-4B66-D106-2FA9-F700EDEFE753}" dt="2024-10-23T06:12:39.041" v="57" actId="20577"/>
          <ac:spMkLst>
            <pc:docMk/>
            <pc:sldMk cId="679719763" sldId="2561"/>
            <ac:spMk id="2" creationId="{E3EC12A4-988A-9918-EC66-9AD44DA9FA84}"/>
          </ac:spMkLst>
        </pc:spChg>
        <pc:spChg chg="mod ord">
          <ac:chgData name="Vinoth C. Selvam (c)" userId="S::vinoth.c.selvam@avanade.com::1676911f-4125-435c-a888-23d1557ae477" providerId="AD" clId="Web-{0A81E992-4B66-D106-2FA9-F700EDEFE753}" dt="2024-10-23T06:12:27.837" v="56" actId="1076"/>
          <ac:spMkLst>
            <pc:docMk/>
            <pc:sldMk cId="679719763" sldId="2561"/>
            <ac:spMk id="3" creationId="{E561C3CC-6208-CED8-1877-1C1DDE429257}"/>
          </ac:spMkLst>
        </pc:spChg>
        <pc:spChg chg="add del mod">
          <ac:chgData name="Vinoth C. Selvam (c)" userId="S::vinoth.c.selvam@avanade.com::1676911f-4125-435c-a888-23d1557ae477" providerId="AD" clId="Web-{0A81E992-4B66-D106-2FA9-F700EDEFE753}" dt="2024-10-23T06:06:40.784" v="7"/>
          <ac:spMkLst>
            <pc:docMk/>
            <pc:sldMk cId="679719763" sldId="2561"/>
            <ac:spMk id="6" creationId="{980A11F0-4F60-98EE-06A4-2DDFBD40A86C}"/>
          </ac:spMkLst>
        </pc:spChg>
        <pc:picChg chg="add del">
          <ac:chgData name="Vinoth C. Selvam (c)" userId="S::vinoth.c.selvam@avanade.com::1676911f-4125-435c-a888-23d1557ae477" providerId="AD" clId="Web-{0A81E992-4B66-D106-2FA9-F700EDEFE753}" dt="2024-10-23T06:07:07.738" v="15"/>
          <ac:picMkLst>
            <pc:docMk/>
            <pc:sldMk cId="679719763" sldId="2561"/>
            <ac:picMk id="4" creationId="{265AA635-5529-4773-8332-F0B88A06C324}"/>
          </ac:picMkLst>
        </pc:picChg>
        <pc:picChg chg="add del mod modCrop">
          <ac:chgData name="Vinoth C. Selvam (c)" userId="S::vinoth.c.selvam@avanade.com::1676911f-4125-435c-a888-23d1557ae477" providerId="AD" clId="Web-{0A81E992-4B66-D106-2FA9-F700EDEFE753}" dt="2024-10-23T06:12:13.525" v="52"/>
          <ac:picMkLst>
            <pc:docMk/>
            <pc:sldMk cId="679719763" sldId="2561"/>
            <ac:picMk id="5" creationId="{14287975-0DDB-F173-4716-389A537A7C82}"/>
          </ac:picMkLst>
        </pc:picChg>
      </pc:sldChg>
      <pc:sldChg chg="modSp add mod setBg addAnim">
        <pc:chgData name="Vinoth C. Selvam (c)" userId="S::vinoth.c.selvam@avanade.com::1676911f-4125-435c-a888-23d1557ae477" providerId="AD" clId="Web-{0A81E992-4B66-D106-2FA9-F700EDEFE753}" dt="2024-10-23T06:20:56.269" v="90"/>
        <pc:sldMkLst>
          <pc:docMk/>
          <pc:sldMk cId="2137021759" sldId="2561"/>
        </pc:sldMkLst>
        <pc:spChg chg="mod">
          <ac:chgData name="Vinoth C. Selvam (c)" userId="S::vinoth.c.selvam@avanade.com::1676911f-4125-435c-a888-23d1557ae477" providerId="AD" clId="Web-{0A81E992-4B66-D106-2FA9-F700EDEFE753}" dt="2024-10-23T06:17:20.249" v="59" actId="34807"/>
          <ac:spMkLst>
            <pc:docMk/>
            <pc:sldMk cId="2137021759" sldId="2561"/>
            <ac:spMk id="2" creationId="{BD3B1F7B-F213-6C22-DC73-DF7B1000FF52}"/>
          </ac:spMkLst>
        </pc:spChg>
        <pc:spChg chg="mod">
          <ac:chgData name="Vinoth C. Selvam (c)" userId="S::vinoth.c.selvam@avanade.com::1676911f-4125-435c-a888-23d1557ae477" providerId="AD" clId="Web-{0A81E992-4B66-D106-2FA9-F700EDEFE753}" dt="2024-10-23T06:17:20.249" v="59" actId="34807"/>
          <ac:spMkLst>
            <pc:docMk/>
            <pc:sldMk cId="2137021759" sldId="2561"/>
            <ac:spMk id="3" creationId="{B4B01B0B-6E07-678E-2721-1101381C0022}"/>
          </ac:spMkLst>
        </pc:spChg>
        <pc:spChg chg="mod">
          <ac:chgData name="Vinoth C. Selvam (c)" userId="S::vinoth.c.selvam@avanade.com::1676911f-4125-435c-a888-23d1557ae477" providerId="AD" clId="Web-{0A81E992-4B66-D106-2FA9-F700EDEFE753}" dt="2024-10-23T06:17:20.249" v="59" actId="34807"/>
          <ac:spMkLst>
            <pc:docMk/>
            <pc:sldMk cId="2137021759" sldId="2561"/>
            <ac:spMk id="4" creationId="{A81CF776-E40A-C4FA-E1B4-93CAC5DC6CD6}"/>
          </ac:spMkLst>
        </pc:spChg>
        <pc:spChg chg="mod">
          <ac:chgData name="Vinoth C. Selvam (c)" userId="S::vinoth.c.selvam@avanade.com::1676911f-4125-435c-a888-23d1557ae477" providerId="AD" clId="Web-{0A81E992-4B66-D106-2FA9-F700EDEFE753}" dt="2024-10-23T06:17:20.249" v="59" actId="34807"/>
          <ac:spMkLst>
            <pc:docMk/>
            <pc:sldMk cId="2137021759" sldId="2561"/>
            <ac:spMk id="5" creationId="{13185555-6F5A-883A-BE2F-BE803B17DA9C}"/>
          </ac:spMkLst>
        </pc:spChg>
        <pc:spChg chg="mod">
          <ac:chgData name="Vinoth C. Selvam (c)" userId="S::vinoth.c.selvam@avanade.com::1676911f-4125-435c-a888-23d1557ae477" providerId="AD" clId="Web-{0A81E992-4B66-D106-2FA9-F700EDEFE753}" dt="2024-10-23T06:17:20.249" v="59" actId="34807"/>
          <ac:spMkLst>
            <pc:docMk/>
            <pc:sldMk cId="2137021759" sldId="2561"/>
            <ac:spMk id="6" creationId="{9F5C1FF0-3DA7-F08B-4A23-8F0F5953B33D}"/>
          </ac:spMkLst>
        </pc:spChg>
      </pc:sldChg>
      <pc:sldChg chg="addSp modSp add mod modTransition modClrScheme addAnim chgLayout">
        <pc:chgData name="Vinoth C. Selvam (c)" userId="S::vinoth.c.selvam@avanade.com::1676911f-4125-435c-a888-23d1557ae477" providerId="AD" clId="Web-{0A81E992-4B66-D106-2FA9-F700EDEFE753}" dt="2024-10-23T06:17:20.249" v="63" actId="34807"/>
        <pc:sldMkLst>
          <pc:docMk/>
          <pc:sldMk cId="173913603" sldId="2562"/>
        </pc:sldMkLst>
        <pc:spChg chg="mod">
          <ac:chgData name="Vinoth C. Selvam (c)" userId="S::vinoth.c.selvam@avanade.com::1676911f-4125-435c-a888-23d1557ae477" providerId="AD" clId="Web-{0A81E992-4B66-D106-2FA9-F700EDEFE753}" dt="2024-10-23T06:17:20.249" v="59" actId="34807"/>
          <ac:spMkLst>
            <pc:docMk/>
            <pc:sldMk cId="173913603" sldId="2562"/>
            <ac:spMk id="2" creationId="{62FFF202-17AB-BD10-89F2-220FFDEBB03F}"/>
          </ac:spMkLst>
        </pc:spChg>
        <pc:spChg chg="mod">
          <ac:chgData name="Vinoth C. Selvam (c)" userId="S::vinoth.c.selvam@avanade.com::1676911f-4125-435c-a888-23d1557ae477" providerId="AD" clId="Web-{0A81E992-4B66-D106-2FA9-F700EDEFE753}" dt="2024-10-23T06:17:20.249" v="59" actId="34807"/>
          <ac:spMkLst>
            <pc:docMk/>
            <pc:sldMk cId="173913603" sldId="2562"/>
            <ac:spMk id="4" creationId="{D60899CD-0B7A-3E7A-9AEE-35A7D6512FE1}"/>
          </ac:spMkLst>
        </pc:spChg>
        <pc:spChg chg="mod">
          <ac:chgData name="Vinoth C. Selvam (c)" userId="S::vinoth.c.selvam@avanade.com::1676911f-4125-435c-a888-23d1557ae477" providerId="AD" clId="Web-{0A81E992-4B66-D106-2FA9-F700EDEFE753}" dt="2024-10-23T06:17:20.249" v="59" actId="34807"/>
          <ac:spMkLst>
            <pc:docMk/>
            <pc:sldMk cId="173913603" sldId="2562"/>
            <ac:spMk id="5" creationId="{AB9E2158-0475-C2A7-9790-8D2C3E67B766}"/>
          </ac:spMkLst>
        </pc:spChg>
        <pc:spChg chg="mod">
          <ac:chgData name="Vinoth C. Selvam (c)" userId="S::vinoth.c.selvam@avanade.com::1676911f-4125-435c-a888-23d1557ae477" providerId="AD" clId="Web-{0A81E992-4B66-D106-2FA9-F700EDEFE753}" dt="2024-10-23T06:17:20.249" v="59" actId="34807"/>
          <ac:spMkLst>
            <pc:docMk/>
            <pc:sldMk cId="173913603" sldId="2562"/>
            <ac:spMk id="6" creationId="{AE6BAB8E-52E9-797F-09A3-4460FCC5CA8D}"/>
          </ac:spMkLst>
        </pc:spChg>
        <pc:spChg chg="add mod">
          <ac:chgData name="Vinoth C. Selvam (c)" userId="S::vinoth.c.selvam@avanade.com::1676911f-4125-435c-a888-23d1557ae477" providerId="AD" clId="Web-{0A81E992-4B66-D106-2FA9-F700EDEFE753}" dt="2024-10-23T06:17:20.249" v="59" actId="34807"/>
          <ac:spMkLst>
            <pc:docMk/>
            <pc:sldMk cId="173913603" sldId="2562"/>
            <ac:spMk id="11" creationId="{F5702F55-90D9-B039-D94C-C2CB66BD829F}"/>
          </ac:spMkLst>
        </pc:spChg>
      </pc:sldChg>
      <pc:sldChg chg="del">
        <pc:chgData name="Vinoth C. Selvam (c)" userId="S::vinoth.c.selvam@avanade.com::1676911f-4125-435c-a888-23d1557ae477" providerId="AD" clId="Web-{0A81E992-4B66-D106-2FA9-F700EDEFE753}" dt="2024-10-23T06:17:19.546" v="58" actId="34807"/>
        <pc:sldMkLst>
          <pc:docMk/>
          <pc:sldMk cId="336216511" sldId="2562"/>
        </pc:sldMkLst>
      </pc:sldChg>
      <pc:sldChg chg="modSp add mod modTransition addAnim">
        <pc:chgData name="Vinoth C. Selvam (c)" userId="S::vinoth.c.selvam@avanade.com::1676911f-4125-435c-a888-23d1557ae477" providerId="AD" clId="Web-{0A81E992-4B66-D106-2FA9-F700EDEFE753}" dt="2024-10-23T06:17:20.249" v="64" actId="34807"/>
        <pc:sldMkLst>
          <pc:docMk/>
          <pc:sldMk cId="2227458531" sldId="2563"/>
        </pc:sldMkLst>
        <pc:spChg chg="mod">
          <ac:chgData name="Vinoth C. Selvam (c)" userId="S::vinoth.c.selvam@avanade.com::1676911f-4125-435c-a888-23d1557ae477" providerId="AD" clId="Web-{0A81E992-4B66-D106-2FA9-F700EDEFE753}" dt="2024-10-23T06:17:20.249" v="59" actId="34807"/>
          <ac:spMkLst>
            <pc:docMk/>
            <pc:sldMk cId="2227458531" sldId="2563"/>
            <ac:spMk id="2" creationId="{155A4A3F-9F52-854A-090F-412FEF85ED59}"/>
          </ac:spMkLst>
        </pc:spChg>
        <pc:spChg chg="mod">
          <ac:chgData name="Vinoth C. Selvam (c)" userId="S::vinoth.c.selvam@avanade.com::1676911f-4125-435c-a888-23d1557ae477" providerId="AD" clId="Web-{0A81E992-4B66-D106-2FA9-F700EDEFE753}" dt="2024-10-23T06:17:20.249" v="59" actId="34807"/>
          <ac:spMkLst>
            <pc:docMk/>
            <pc:sldMk cId="2227458531" sldId="2563"/>
            <ac:spMk id="3" creationId="{34C43A6B-3335-7A0E-FC55-417103975427}"/>
          </ac:spMkLst>
        </pc:spChg>
        <pc:spChg chg="mod">
          <ac:chgData name="Vinoth C. Selvam (c)" userId="S::vinoth.c.selvam@avanade.com::1676911f-4125-435c-a888-23d1557ae477" providerId="AD" clId="Web-{0A81E992-4B66-D106-2FA9-F700EDEFE753}" dt="2024-10-23T06:17:20.249" v="59" actId="34807"/>
          <ac:spMkLst>
            <pc:docMk/>
            <pc:sldMk cId="2227458531" sldId="2563"/>
            <ac:spMk id="4" creationId="{164CB659-487C-51AA-B18B-A158FE77F681}"/>
          </ac:spMkLst>
        </pc:spChg>
        <pc:spChg chg="mod">
          <ac:chgData name="Vinoth C. Selvam (c)" userId="S::vinoth.c.selvam@avanade.com::1676911f-4125-435c-a888-23d1557ae477" providerId="AD" clId="Web-{0A81E992-4B66-D106-2FA9-F700EDEFE753}" dt="2024-10-23T06:17:20.249" v="59" actId="34807"/>
          <ac:spMkLst>
            <pc:docMk/>
            <pc:sldMk cId="2227458531" sldId="2563"/>
            <ac:spMk id="5" creationId="{944734C9-B59E-9AD4-4655-55086D0DBE12}"/>
          </ac:spMkLst>
        </pc:spChg>
        <pc:spChg chg="mod">
          <ac:chgData name="Vinoth C. Selvam (c)" userId="S::vinoth.c.selvam@avanade.com::1676911f-4125-435c-a888-23d1557ae477" providerId="AD" clId="Web-{0A81E992-4B66-D106-2FA9-F700EDEFE753}" dt="2024-10-23T06:17:20.249" v="59" actId="34807"/>
          <ac:spMkLst>
            <pc:docMk/>
            <pc:sldMk cId="2227458531" sldId="2563"/>
            <ac:spMk id="6" creationId="{109F7F0E-EFAE-D8B2-4579-718EC0E92F0B}"/>
          </ac:spMkLst>
        </pc:spChg>
      </pc:sldChg>
      <pc:sldChg chg="del">
        <pc:chgData name="Vinoth C. Selvam (c)" userId="S::vinoth.c.selvam@avanade.com::1676911f-4125-435c-a888-23d1557ae477" providerId="AD" clId="Web-{0A81E992-4B66-D106-2FA9-F700EDEFE753}" dt="2024-10-23T06:17:19.546" v="58" actId="34807"/>
        <pc:sldMkLst>
          <pc:docMk/>
          <pc:sldMk cId="2284973928" sldId="2563"/>
        </pc:sldMkLst>
      </pc:sldChg>
      <pc:sldChg chg="addSp modSp add mod modTransition modClrScheme addAnim chgLayout">
        <pc:chgData name="Vinoth C. Selvam (c)" userId="S::vinoth.c.selvam@avanade.com::1676911f-4125-435c-a888-23d1557ae477" providerId="AD" clId="Web-{0A81E992-4B66-D106-2FA9-F700EDEFE753}" dt="2024-10-23T06:17:20.249" v="65" actId="34807"/>
        <pc:sldMkLst>
          <pc:docMk/>
          <pc:sldMk cId="116395792" sldId="2564"/>
        </pc:sldMkLst>
        <pc:spChg chg="mod">
          <ac:chgData name="Vinoth C. Selvam (c)" userId="S::vinoth.c.selvam@avanade.com::1676911f-4125-435c-a888-23d1557ae477" providerId="AD" clId="Web-{0A81E992-4B66-D106-2FA9-F700EDEFE753}" dt="2024-10-23T06:17:20.249" v="59" actId="34807"/>
          <ac:spMkLst>
            <pc:docMk/>
            <pc:sldMk cId="116395792" sldId="2564"/>
            <ac:spMk id="2" creationId="{8E6A9003-FF09-1E16-65B7-F1490DA69CC3}"/>
          </ac:spMkLst>
        </pc:spChg>
        <pc:spChg chg="mod">
          <ac:chgData name="Vinoth C. Selvam (c)" userId="S::vinoth.c.selvam@avanade.com::1676911f-4125-435c-a888-23d1557ae477" providerId="AD" clId="Web-{0A81E992-4B66-D106-2FA9-F700EDEFE753}" dt="2024-10-23T06:17:20.249" v="59" actId="34807"/>
          <ac:spMkLst>
            <pc:docMk/>
            <pc:sldMk cId="116395792" sldId="2564"/>
            <ac:spMk id="4" creationId="{2FAF265D-463A-412F-59FA-4D394E98AFBA}"/>
          </ac:spMkLst>
        </pc:spChg>
        <pc:spChg chg="mod">
          <ac:chgData name="Vinoth C. Selvam (c)" userId="S::vinoth.c.selvam@avanade.com::1676911f-4125-435c-a888-23d1557ae477" providerId="AD" clId="Web-{0A81E992-4B66-D106-2FA9-F700EDEFE753}" dt="2024-10-23T06:17:20.249" v="59" actId="34807"/>
          <ac:spMkLst>
            <pc:docMk/>
            <pc:sldMk cId="116395792" sldId="2564"/>
            <ac:spMk id="5" creationId="{3BA95071-D1D5-2D37-E5A2-5C0154D3DF8B}"/>
          </ac:spMkLst>
        </pc:spChg>
        <pc:spChg chg="mod">
          <ac:chgData name="Vinoth C. Selvam (c)" userId="S::vinoth.c.selvam@avanade.com::1676911f-4125-435c-a888-23d1557ae477" providerId="AD" clId="Web-{0A81E992-4B66-D106-2FA9-F700EDEFE753}" dt="2024-10-23T06:17:20.249" v="59" actId="34807"/>
          <ac:spMkLst>
            <pc:docMk/>
            <pc:sldMk cId="116395792" sldId="2564"/>
            <ac:spMk id="6" creationId="{2550399A-622C-1B79-4253-E9CAA0BCF665}"/>
          </ac:spMkLst>
        </pc:spChg>
        <pc:spChg chg="add mod">
          <ac:chgData name="Vinoth C. Selvam (c)" userId="S::vinoth.c.selvam@avanade.com::1676911f-4125-435c-a888-23d1557ae477" providerId="AD" clId="Web-{0A81E992-4B66-D106-2FA9-F700EDEFE753}" dt="2024-10-23T06:17:20.249" v="59" actId="34807"/>
          <ac:spMkLst>
            <pc:docMk/>
            <pc:sldMk cId="116395792" sldId="2564"/>
            <ac:spMk id="11" creationId="{FAE30204-879F-607A-3705-EA1059FF4211}"/>
          </ac:spMkLst>
        </pc:spChg>
      </pc:sldChg>
      <pc:sldChg chg="del">
        <pc:chgData name="Vinoth C. Selvam (c)" userId="S::vinoth.c.selvam@avanade.com::1676911f-4125-435c-a888-23d1557ae477" providerId="AD" clId="Web-{0A81E992-4B66-D106-2FA9-F700EDEFE753}" dt="2024-10-23T06:17:19.546" v="58" actId="34807"/>
        <pc:sldMkLst>
          <pc:docMk/>
          <pc:sldMk cId="1286521248" sldId="2564"/>
        </pc:sldMkLst>
      </pc:sldChg>
      <pc:sldChg chg="del">
        <pc:chgData name="Vinoth C. Selvam (c)" userId="S::vinoth.c.selvam@avanade.com::1676911f-4125-435c-a888-23d1557ae477" providerId="AD" clId="Web-{0A81E992-4B66-D106-2FA9-F700EDEFE753}" dt="2024-10-23T06:17:19.546" v="58" actId="34807"/>
        <pc:sldMkLst>
          <pc:docMk/>
          <pc:sldMk cId="1214255897" sldId="2565"/>
        </pc:sldMkLst>
      </pc:sldChg>
      <pc:sldChg chg="modSp add mod modTransition addAnim">
        <pc:chgData name="Vinoth C. Selvam (c)" userId="S::vinoth.c.selvam@avanade.com::1676911f-4125-435c-a888-23d1557ae477" providerId="AD" clId="Web-{0A81E992-4B66-D106-2FA9-F700EDEFE753}" dt="2024-10-23T06:17:20.249" v="66" actId="34807"/>
        <pc:sldMkLst>
          <pc:docMk/>
          <pc:sldMk cId="2052754416" sldId="2565"/>
        </pc:sldMkLst>
        <pc:spChg chg="mod">
          <ac:chgData name="Vinoth C. Selvam (c)" userId="S::vinoth.c.selvam@avanade.com::1676911f-4125-435c-a888-23d1557ae477" providerId="AD" clId="Web-{0A81E992-4B66-D106-2FA9-F700EDEFE753}" dt="2024-10-23T06:17:20.249" v="59" actId="34807"/>
          <ac:spMkLst>
            <pc:docMk/>
            <pc:sldMk cId="2052754416" sldId="2565"/>
            <ac:spMk id="2" creationId="{27F90A96-E721-1572-48B3-0D961657B1B8}"/>
          </ac:spMkLst>
        </pc:spChg>
        <pc:spChg chg="mod">
          <ac:chgData name="Vinoth C. Selvam (c)" userId="S::vinoth.c.selvam@avanade.com::1676911f-4125-435c-a888-23d1557ae477" providerId="AD" clId="Web-{0A81E992-4B66-D106-2FA9-F700EDEFE753}" dt="2024-10-23T06:17:20.249" v="59" actId="34807"/>
          <ac:spMkLst>
            <pc:docMk/>
            <pc:sldMk cId="2052754416" sldId="2565"/>
            <ac:spMk id="4" creationId="{256D1C25-B124-BCD7-BBF3-786C12447BBB}"/>
          </ac:spMkLst>
        </pc:spChg>
        <pc:spChg chg="mod">
          <ac:chgData name="Vinoth C. Selvam (c)" userId="S::vinoth.c.selvam@avanade.com::1676911f-4125-435c-a888-23d1557ae477" providerId="AD" clId="Web-{0A81E992-4B66-D106-2FA9-F700EDEFE753}" dt="2024-10-23T06:17:20.249" v="59" actId="34807"/>
          <ac:spMkLst>
            <pc:docMk/>
            <pc:sldMk cId="2052754416" sldId="2565"/>
            <ac:spMk id="5" creationId="{7AA1719A-0F23-CE7A-58B1-13D1AFEF4050}"/>
          </ac:spMkLst>
        </pc:spChg>
        <pc:spChg chg="mod">
          <ac:chgData name="Vinoth C. Selvam (c)" userId="S::vinoth.c.selvam@avanade.com::1676911f-4125-435c-a888-23d1557ae477" providerId="AD" clId="Web-{0A81E992-4B66-D106-2FA9-F700EDEFE753}" dt="2024-10-23T06:17:20.249" v="59" actId="34807"/>
          <ac:spMkLst>
            <pc:docMk/>
            <pc:sldMk cId="2052754416" sldId="2565"/>
            <ac:spMk id="6" creationId="{AD4FA952-3923-8B30-EEB1-220FC613A2E4}"/>
          </ac:spMkLst>
        </pc:spChg>
        <pc:spChg chg="mod">
          <ac:chgData name="Vinoth C. Selvam (c)" userId="S::vinoth.c.selvam@avanade.com::1676911f-4125-435c-a888-23d1557ae477" providerId="AD" clId="Web-{0A81E992-4B66-D106-2FA9-F700EDEFE753}" dt="2024-10-23T06:17:20.249" v="59" actId="34807"/>
          <ac:spMkLst>
            <pc:docMk/>
            <pc:sldMk cId="2052754416" sldId="2565"/>
            <ac:spMk id="7" creationId="{21C50C24-F1E8-BBB8-1870-1E19CB7E117E}"/>
          </ac:spMkLst>
        </pc:spChg>
        <pc:picChg chg="mod">
          <ac:chgData name="Vinoth C. Selvam (c)" userId="S::vinoth.c.selvam@avanade.com::1676911f-4125-435c-a888-23d1557ae477" providerId="AD" clId="Web-{0A81E992-4B66-D106-2FA9-F700EDEFE753}" dt="2024-10-23T06:17:20.249" v="59" actId="34807"/>
          <ac:picMkLst>
            <pc:docMk/>
            <pc:sldMk cId="2052754416" sldId="2565"/>
            <ac:picMk id="8" creationId="{13368DC0-A613-4513-AA4F-1492C8929171}"/>
          </ac:picMkLst>
        </pc:picChg>
      </pc:sldChg>
      <pc:sldChg chg="modSp add mod modTransition addAnim">
        <pc:chgData name="Vinoth C. Selvam (c)" userId="S::vinoth.c.selvam@avanade.com::1676911f-4125-435c-a888-23d1557ae477" providerId="AD" clId="Web-{0A81E992-4B66-D106-2FA9-F700EDEFE753}" dt="2024-10-23T06:17:20.249" v="67" actId="34807"/>
        <pc:sldMkLst>
          <pc:docMk/>
          <pc:sldMk cId="746257057" sldId="2566"/>
        </pc:sldMkLst>
        <pc:spChg chg="mod">
          <ac:chgData name="Vinoth C. Selvam (c)" userId="S::vinoth.c.selvam@avanade.com::1676911f-4125-435c-a888-23d1557ae477" providerId="AD" clId="Web-{0A81E992-4B66-D106-2FA9-F700EDEFE753}" dt="2024-10-23T06:17:20.249" v="59" actId="34807"/>
          <ac:spMkLst>
            <pc:docMk/>
            <pc:sldMk cId="746257057" sldId="2566"/>
            <ac:spMk id="2" creationId="{18ED0FE6-ABD8-0B66-9DF5-C990B07947FC}"/>
          </ac:spMkLst>
        </pc:spChg>
        <pc:spChg chg="mod">
          <ac:chgData name="Vinoth C. Selvam (c)" userId="S::vinoth.c.selvam@avanade.com::1676911f-4125-435c-a888-23d1557ae477" providerId="AD" clId="Web-{0A81E992-4B66-D106-2FA9-F700EDEFE753}" dt="2024-10-23T06:17:20.249" v="59" actId="34807"/>
          <ac:spMkLst>
            <pc:docMk/>
            <pc:sldMk cId="746257057" sldId="2566"/>
            <ac:spMk id="4" creationId="{DBD498C5-A5EC-45D6-7174-29B0274117B8}"/>
          </ac:spMkLst>
        </pc:spChg>
        <pc:spChg chg="mod">
          <ac:chgData name="Vinoth C. Selvam (c)" userId="S::vinoth.c.selvam@avanade.com::1676911f-4125-435c-a888-23d1557ae477" providerId="AD" clId="Web-{0A81E992-4B66-D106-2FA9-F700EDEFE753}" dt="2024-10-23T06:17:20.249" v="59" actId="34807"/>
          <ac:spMkLst>
            <pc:docMk/>
            <pc:sldMk cId="746257057" sldId="2566"/>
            <ac:spMk id="5" creationId="{5D4CD50C-A15D-F4B7-078B-AE3E0A6633D3}"/>
          </ac:spMkLst>
        </pc:spChg>
        <pc:spChg chg="mod">
          <ac:chgData name="Vinoth C. Selvam (c)" userId="S::vinoth.c.selvam@avanade.com::1676911f-4125-435c-a888-23d1557ae477" providerId="AD" clId="Web-{0A81E992-4B66-D106-2FA9-F700EDEFE753}" dt="2024-10-23T06:17:20.249" v="59" actId="34807"/>
          <ac:spMkLst>
            <pc:docMk/>
            <pc:sldMk cId="746257057" sldId="2566"/>
            <ac:spMk id="6" creationId="{B588BA5A-5DCD-00C8-63CC-537EAEA6C703}"/>
          </ac:spMkLst>
        </pc:spChg>
        <pc:spChg chg="mod">
          <ac:chgData name="Vinoth C. Selvam (c)" userId="S::vinoth.c.selvam@avanade.com::1676911f-4125-435c-a888-23d1557ae477" providerId="AD" clId="Web-{0A81E992-4B66-D106-2FA9-F700EDEFE753}" dt="2024-10-23T06:17:20.249" v="59" actId="34807"/>
          <ac:spMkLst>
            <pc:docMk/>
            <pc:sldMk cId="746257057" sldId="2566"/>
            <ac:spMk id="7" creationId="{55E9E40B-4B45-52C8-222A-E373842D4563}"/>
          </ac:spMkLst>
        </pc:spChg>
        <pc:picChg chg="mod">
          <ac:chgData name="Vinoth C. Selvam (c)" userId="S::vinoth.c.selvam@avanade.com::1676911f-4125-435c-a888-23d1557ae477" providerId="AD" clId="Web-{0A81E992-4B66-D106-2FA9-F700EDEFE753}" dt="2024-10-23T06:17:20.249" v="59" actId="34807"/>
          <ac:picMkLst>
            <pc:docMk/>
            <pc:sldMk cId="746257057" sldId="2566"/>
            <ac:picMk id="8" creationId="{5C902914-5E1A-424C-A1C9-128FA7701FAE}"/>
          </ac:picMkLst>
        </pc:picChg>
      </pc:sldChg>
      <pc:sldChg chg="del">
        <pc:chgData name="Vinoth C. Selvam (c)" userId="S::vinoth.c.selvam@avanade.com::1676911f-4125-435c-a888-23d1557ae477" providerId="AD" clId="Web-{0A81E992-4B66-D106-2FA9-F700EDEFE753}" dt="2024-10-23T06:17:19.546" v="58" actId="34807"/>
        <pc:sldMkLst>
          <pc:docMk/>
          <pc:sldMk cId="2244304641" sldId="2566"/>
        </pc:sldMkLst>
      </pc:sldChg>
      <pc:sldChg chg="del">
        <pc:chgData name="Vinoth C. Selvam (c)" userId="S::vinoth.c.selvam@avanade.com::1676911f-4125-435c-a888-23d1557ae477" providerId="AD" clId="Web-{0A81E992-4B66-D106-2FA9-F700EDEFE753}" dt="2024-10-23T06:17:19.546" v="58" actId="34807"/>
        <pc:sldMkLst>
          <pc:docMk/>
          <pc:sldMk cId="1769974601" sldId="2567"/>
        </pc:sldMkLst>
      </pc:sldChg>
      <pc:sldChg chg="modSp add mod modTransition addAnim">
        <pc:chgData name="Vinoth C. Selvam (c)" userId="S::vinoth.c.selvam@avanade.com::1676911f-4125-435c-a888-23d1557ae477" providerId="AD" clId="Web-{0A81E992-4B66-D106-2FA9-F700EDEFE753}" dt="2024-10-23T06:17:20.249" v="68" actId="34807"/>
        <pc:sldMkLst>
          <pc:docMk/>
          <pc:sldMk cId="2580464543" sldId="2567"/>
        </pc:sldMkLst>
        <pc:spChg chg="mod">
          <ac:chgData name="Vinoth C. Selvam (c)" userId="S::vinoth.c.selvam@avanade.com::1676911f-4125-435c-a888-23d1557ae477" providerId="AD" clId="Web-{0A81E992-4B66-D106-2FA9-F700EDEFE753}" dt="2024-10-23T06:17:20.249" v="59" actId="34807"/>
          <ac:spMkLst>
            <pc:docMk/>
            <pc:sldMk cId="2580464543" sldId="2567"/>
            <ac:spMk id="2" creationId="{555F3859-92AF-C85F-B478-1A8C50B54D2D}"/>
          </ac:spMkLst>
        </pc:spChg>
        <pc:spChg chg="mod">
          <ac:chgData name="Vinoth C. Selvam (c)" userId="S::vinoth.c.selvam@avanade.com::1676911f-4125-435c-a888-23d1557ae477" providerId="AD" clId="Web-{0A81E992-4B66-D106-2FA9-F700EDEFE753}" dt="2024-10-23T06:17:20.249" v="59" actId="34807"/>
          <ac:spMkLst>
            <pc:docMk/>
            <pc:sldMk cId="2580464543" sldId="2567"/>
            <ac:spMk id="4" creationId="{E6268F3B-8FFB-3C4F-DDF0-9B10B2B60E01}"/>
          </ac:spMkLst>
        </pc:spChg>
        <pc:spChg chg="mod">
          <ac:chgData name="Vinoth C. Selvam (c)" userId="S::vinoth.c.selvam@avanade.com::1676911f-4125-435c-a888-23d1557ae477" providerId="AD" clId="Web-{0A81E992-4B66-D106-2FA9-F700EDEFE753}" dt="2024-10-23T06:17:20.249" v="59" actId="34807"/>
          <ac:spMkLst>
            <pc:docMk/>
            <pc:sldMk cId="2580464543" sldId="2567"/>
            <ac:spMk id="5" creationId="{936118CE-062F-FE84-0BC3-2D465689956A}"/>
          </ac:spMkLst>
        </pc:spChg>
        <pc:spChg chg="mod">
          <ac:chgData name="Vinoth C. Selvam (c)" userId="S::vinoth.c.selvam@avanade.com::1676911f-4125-435c-a888-23d1557ae477" providerId="AD" clId="Web-{0A81E992-4B66-D106-2FA9-F700EDEFE753}" dt="2024-10-23T06:17:20.249" v="59" actId="34807"/>
          <ac:spMkLst>
            <pc:docMk/>
            <pc:sldMk cId="2580464543" sldId="2567"/>
            <ac:spMk id="6" creationId="{52FE614D-C303-5162-9014-CD10E3F6A135}"/>
          </ac:spMkLst>
        </pc:spChg>
        <pc:spChg chg="mod">
          <ac:chgData name="Vinoth C. Selvam (c)" userId="S::vinoth.c.selvam@avanade.com::1676911f-4125-435c-a888-23d1557ae477" providerId="AD" clId="Web-{0A81E992-4B66-D106-2FA9-F700EDEFE753}" dt="2024-10-23T06:17:20.249" v="59" actId="34807"/>
          <ac:spMkLst>
            <pc:docMk/>
            <pc:sldMk cId="2580464543" sldId="2567"/>
            <ac:spMk id="7" creationId="{49241ACD-9412-F1BF-58E6-43E78BB3D665}"/>
          </ac:spMkLst>
        </pc:spChg>
        <pc:picChg chg="mod">
          <ac:chgData name="Vinoth C. Selvam (c)" userId="S::vinoth.c.selvam@avanade.com::1676911f-4125-435c-a888-23d1557ae477" providerId="AD" clId="Web-{0A81E992-4B66-D106-2FA9-F700EDEFE753}" dt="2024-10-23T06:17:20.249" v="59" actId="34807"/>
          <ac:picMkLst>
            <pc:docMk/>
            <pc:sldMk cId="2580464543" sldId="2567"/>
            <ac:picMk id="8" creationId="{DEC5583C-D2BF-4794-94C9-F69E7A571833}"/>
          </ac:picMkLst>
        </pc:picChg>
      </pc:sldChg>
      <pc:sldChg chg="addSp modSp add mod modTransition modClrScheme addAnim chgLayout">
        <pc:chgData name="Vinoth C. Selvam (c)" userId="S::vinoth.c.selvam@avanade.com::1676911f-4125-435c-a888-23d1557ae477" providerId="AD" clId="Web-{0A81E992-4B66-D106-2FA9-F700EDEFE753}" dt="2024-10-23T06:17:20.249" v="69" actId="34807"/>
        <pc:sldMkLst>
          <pc:docMk/>
          <pc:sldMk cId="3310424801" sldId="2568"/>
        </pc:sldMkLst>
        <pc:spChg chg="mod">
          <ac:chgData name="Vinoth C. Selvam (c)" userId="S::vinoth.c.selvam@avanade.com::1676911f-4125-435c-a888-23d1557ae477" providerId="AD" clId="Web-{0A81E992-4B66-D106-2FA9-F700EDEFE753}" dt="2024-10-23T06:17:20.249" v="59" actId="34807"/>
          <ac:spMkLst>
            <pc:docMk/>
            <pc:sldMk cId="3310424801" sldId="2568"/>
            <ac:spMk id="2" creationId="{2FDA3B8F-4000-435A-327D-63C894BC6EB3}"/>
          </ac:spMkLst>
        </pc:spChg>
        <pc:spChg chg="mod">
          <ac:chgData name="Vinoth C. Selvam (c)" userId="S::vinoth.c.selvam@avanade.com::1676911f-4125-435c-a888-23d1557ae477" providerId="AD" clId="Web-{0A81E992-4B66-D106-2FA9-F700EDEFE753}" dt="2024-10-23T06:17:20.249" v="59" actId="34807"/>
          <ac:spMkLst>
            <pc:docMk/>
            <pc:sldMk cId="3310424801" sldId="2568"/>
            <ac:spMk id="4" creationId="{0F6A5EF3-4077-6127-E175-A31FDDB1FE67}"/>
          </ac:spMkLst>
        </pc:spChg>
        <pc:spChg chg="mod">
          <ac:chgData name="Vinoth C. Selvam (c)" userId="S::vinoth.c.selvam@avanade.com::1676911f-4125-435c-a888-23d1557ae477" providerId="AD" clId="Web-{0A81E992-4B66-D106-2FA9-F700EDEFE753}" dt="2024-10-23T06:17:20.249" v="59" actId="34807"/>
          <ac:spMkLst>
            <pc:docMk/>
            <pc:sldMk cId="3310424801" sldId="2568"/>
            <ac:spMk id="5" creationId="{CE3CB608-AF49-5CA0-0D27-A2F2ED691BE6}"/>
          </ac:spMkLst>
        </pc:spChg>
        <pc:spChg chg="mod">
          <ac:chgData name="Vinoth C. Selvam (c)" userId="S::vinoth.c.selvam@avanade.com::1676911f-4125-435c-a888-23d1557ae477" providerId="AD" clId="Web-{0A81E992-4B66-D106-2FA9-F700EDEFE753}" dt="2024-10-23T06:17:20.249" v="59" actId="34807"/>
          <ac:spMkLst>
            <pc:docMk/>
            <pc:sldMk cId="3310424801" sldId="2568"/>
            <ac:spMk id="6" creationId="{D6D6EEFA-FA62-432A-D2C4-C82EC41282A9}"/>
          </ac:spMkLst>
        </pc:spChg>
        <pc:spChg chg="add mod">
          <ac:chgData name="Vinoth C. Selvam (c)" userId="S::vinoth.c.selvam@avanade.com::1676911f-4125-435c-a888-23d1557ae477" providerId="AD" clId="Web-{0A81E992-4B66-D106-2FA9-F700EDEFE753}" dt="2024-10-23T06:17:20.249" v="59" actId="34807"/>
          <ac:spMkLst>
            <pc:docMk/>
            <pc:sldMk cId="3310424801" sldId="2568"/>
            <ac:spMk id="11" creationId="{F4B8B15F-0247-D553-A8CD-7E34240026A0}"/>
          </ac:spMkLst>
        </pc:spChg>
      </pc:sldChg>
      <pc:sldChg chg="del">
        <pc:chgData name="Vinoth C. Selvam (c)" userId="S::vinoth.c.selvam@avanade.com::1676911f-4125-435c-a888-23d1557ae477" providerId="AD" clId="Web-{0A81E992-4B66-D106-2FA9-F700EDEFE753}" dt="2024-10-23T06:17:19.546" v="58" actId="34807"/>
        <pc:sldMkLst>
          <pc:docMk/>
          <pc:sldMk cId="4276369955" sldId="2568"/>
        </pc:sldMkLst>
      </pc:sldChg>
      <pc:sldChg chg="del">
        <pc:chgData name="Vinoth C. Selvam (c)" userId="S::vinoth.c.selvam@avanade.com::1676911f-4125-435c-a888-23d1557ae477" providerId="AD" clId="Web-{0A81E992-4B66-D106-2FA9-F700EDEFE753}" dt="2024-10-23T06:17:19.546" v="58" actId="34807"/>
        <pc:sldMkLst>
          <pc:docMk/>
          <pc:sldMk cId="1428472709" sldId="2569"/>
        </pc:sldMkLst>
      </pc:sldChg>
      <pc:sldChg chg="modSp add mod modTransition addAnim">
        <pc:chgData name="Vinoth C. Selvam (c)" userId="S::vinoth.c.selvam@avanade.com::1676911f-4125-435c-a888-23d1557ae477" providerId="AD" clId="Web-{0A81E992-4B66-D106-2FA9-F700EDEFE753}" dt="2024-10-23T06:17:20.249" v="70" actId="34807"/>
        <pc:sldMkLst>
          <pc:docMk/>
          <pc:sldMk cId="2657940869" sldId="2569"/>
        </pc:sldMkLst>
        <pc:spChg chg="mod">
          <ac:chgData name="Vinoth C. Selvam (c)" userId="S::vinoth.c.selvam@avanade.com::1676911f-4125-435c-a888-23d1557ae477" providerId="AD" clId="Web-{0A81E992-4B66-D106-2FA9-F700EDEFE753}" dt="2024-10-23T06:17:20.249" v="59" actId="34807"/>
          <ac:spMkLst>
            <pc:docMk/>
            <pc:sldMk cId="2657940869" sldId="2569"/>
            <ac:spMk id="2" creationId="{F2C0A89D-7AEA-258C-E000-1F836B28AB53}"/>
          </ac:spMkLst>
        </pc:spChg>
        <pc:spChg chg="mod">
          <ac:chgData name="Vinoth C. Selvam (c)" userId="S::vinoth.c.selvam@avanade.com::1676911f-4125-435c-a888-23d1557ae477" providerId="AD" clId="Web-{0A81E992-4B66-D106-2FA9-F700EDEFE753}" dt="2024-10-23T06:17:20.249" v="59" actId="34807"/>
          <ac:spMkLst>
            <pc:docMk/>
            <pc:sldMk cId="2657940869" sldId="2569"/>
            <ac:spMk id="4" creationId="{61A6A3E2-BE00-52B3-492C-62725CD1D89D}"/>
          </ac:spMkLst>
        </pc:spChg>
        <pc:spChg chg="mod">
          <ac:chgData name="Vinoth C. Selvam (c)" userId="S::vinoth.c.selvam@avanade.com::1676911f-4125-435c-a888-23d1557ae477" providerId="AD" clId="Web-{0A81E992-4B66-D106-2FA9-F700EDEFE753}" dt="2024-10-23T06:17:20.249" v="59" actId="34807"/>
          <ac:spMkLst>
            <pc:docMk/>
            <pc:sldMk cId="2657940869" sldId="2569"/>
            <ac:spMk id="5" creationId="{1EF73E11-173C-2C1D-B454-7B0DBB2D4E6D}"/>
          </ac:spMkLst>
        </pc:spChg>
        <pc:spChg chg="mod">
          <ac:chgData name="Vinoth C. Selvam (c)" userId="S::vinoth.c.selvam@avanade.com::1676911f-4125-435c-a888-23d1557ae477" providerId="AD" clId="Web-{0A81E992-4B66-D106-2FA9-F700EDEFE753}" dt="2024-10-23T06:17:20.249" v="59" actId="34807"/>
          <ac:spMkLst>
            <pc:docMk/>
            <pc:sldMk cId="2657940869" sldId="2569"/>
            <ac:spMk id="6" creationId="{12903C93-4483-784E-BBD3-C082DE8A8DCA}"/>
          </ac:spMkLst>
        </pc:spChg>
        <pc:spChg chg="mod">
          <ac:chgData name="Vinoth C. Selvam (c)" userId="S::vinoth.c.selvam@avanade.com::1676911f-4125-435c-a888-23d1557ae477" providerId="AD" clId="Web-{0A81E992-4B66-D106-2FA9-F700EDEFE753}" dt="2024-10-23T06:17:20.249" v="59" actId="34807"/>
          <ac:spMkLst>
            <pc:docMk/>
            <pc:sldMk cId="2657940869" sldId="2569"/>
            <ac:spMk id="7" creationId="{C2257DC9-B7CD-1CAA-C2A7-1E95B2FB7E78}"/>
          </ac:spMkLst>
        </pc:spChg>
        <pc:picChg chg="mod">
          <ac:chgData name="Vinoth C. Selvam (c)" userId="S::vinoth.c.selvam@avanade.com::1676911f-4125-435c-a888-23d1557ae477" providerId="AD" clId="Web-{0A81E992-4B66-D106-2FA9-F700EDEFE753}" dt="2024-10-23T06:17:20.249" v="59" actId="34807"/>
          <ac:picMkLst>
            <pc:docMk/>
            <pc:sldMk cId="2657940869" sldId="2569"/>
            <ac:picMk id="8" creationId="{645CB932-C194-4E0F-9C4B-6E1258DD9C57}"/>
          </ac:picMkLst>
        </pc:picChg>
      </pc:sldChg>
      <pc:sldChg chg="modSp add mod modTransition addAnim">
        <pc:chgData name="Vinoth C. Selvam (c)" userId="S::vinoth.c.selvam@avanade.com::1676911f-4125-435c-a888-23d1557ae477" providerId="AD" clId="Web-{0A81E992-4B66-D106-2FA9-F700EDEFE753}" dt="2024-10-23T06:17:20.249" v="71" actId="34807"/>
        <pc:sldMkLst>
          <pc:docMk/>
          <pc:sldMk cId="348772511" sldId="2570"/>
        </pc:sldMkLst>
        <pc:spChg chg="mod">
          <ac:chgData name="Vinoth C. Selvam (c)" userId="S::vinoth.c.selvam@avanade.com::1676911f-4125-435c-a888-23d1557ae477" providerId="AD" clId="Web-{0A81E992-4B66-D106-2FA9-F700EDEFE753}" dt="2024-10-23T06:17:20.249" v="59" actId="34807"/>
          <ac:spMkLst>
            <pc:docMk/>
            <pc:sldMk cId="348772511" sldId="2570"/>
            <ac:spMk id="2" creationId="{B3D5D043-C42F-6837-C8EC-F285020E7C1F}"/>
          </ac:spMkLst>
        </pc:spChg>
        <pc:spChg chg="mod">
          <ac:chgData name="Vinoth C. Selvam (c)" userId="S::vinoth.c.selvam@avanade.com::1676911f-4125-435c-a888-23d1557ae477" providerId="AD" clId="Web-{0A81E992-4B66-D106-2FA9-F700EDEFE753}" dt="2024-10-23T06:17:20.249" v="59" actId="34807"/>
          <ac:spMkLst>
            <pc:docMk/>
            <pc:sldMk cId="348772511" sldId="2570"/>
            <ac:spMk id="4" creationId="{73055EA8-6A36-1B3C-54BA-3BD49BE1679E}"/>
          </ac:spMkLst>
        </pc:spChg>
        <pc:spChg chg="mod">
          <ac:chgData name="Vinoth C. Selvam (c)" userId="S::vinoth.c.selvam@avanade.com::1676911f-4125-435c-a888-23d1557ae477" providerId="AD" clId="Web-{0A81E992-4B66-D106-2FA9-F700EDEFE753}" dt="2024-10-23T06:17:20.249" v="59" actId="34807"/>
          <ac:spMkLst>
            <pc:docMk/>
            <pc:sldMk cId="348772511" sldId="2570"/>
            <ac:spMk id="5" creationId="{EB1EC711-5901-AE69-885C-CEAD8330ABBD}"/>
          </ac:spMkLst>
        </pc:spChg>
        <pc:spChg chg="mod">
          <ac:chgData name="Vinoth C. Selvam (c)" userId="S::vinoth.c.selvam@avanade.com::1676911f-4125-435c-a888-23d1557ae477" providerId="AD" clId="Web-{0A81E992-4B66-D106-2FA9-F700EDEFE753}" dt="2024-10-23T06:17:20.249" v="59" actId="34807"/>
          <ac:spMkLst>
            <pc:docMk/>
            <pc:sldMk cId="348772511" sldId="2570"/>
            <ac:spMk id="6" creationId="{1ADDB48A-74E4-D445-ECE8-DDC4518873CE}"/>
          </ac:spMkLst>
        </pc:spChg>
        <pc:spChg chg="mod">
          <ac:chgData name="Vinoth C. Selvam (c)" userId="S::vinoth.c.selvam@avanade.com::1676911f-4125-435c-a888-23d1557ae477" providerId="AD" clId="Web-{0A81E992-4B66-D106-2FA9-F700EDEFE753}" dt="2024-10-23T06:17:20.249" v="59" actId="34807"/>
          <ac:spMkLst>
            <pc:docMk/>
            <pc:sldMk cId="348772511" sldId="2570"/>
            <ac:spMk id="7" creationId="{04B3BD17-A4D8-AE2B-9E30-339E5F4DB676}"/>
          </ac:spMkLst>
        </pc:spChg>
        <pc:picChg chg="mod">
          <ac:chgData name="Vinoth C. Selvam (c)" userId="S::vinoth.c.selvam@avanade.com::1676911f-4125-435c-a888-23d1557ae477" providerId="AD" clId="Web-{0A81E992-4B66-D106-2FA9-F700EDEFE753}" dt="2024-10-23T06:17:20.249" v="59" actId="34807"/>
          <ac:picMkLst>
            <pc:docMk/>
            <pc:sldMk cId="348772511" sldId="2570"/>
            <ac:picMk id="8" creationId="{D54F3CCE-EF19-4F3C-913C-7196B49E5E68}"/>
          </ac:picMkLst>
        </pc:picChg>
      </pc:sldChg>
      <pc:sldChg chg="del">
        <pc:chgData name="Vinoth C. Selvam (c)" userId="S::vinoth.c.selvam@avanade.com::1676911f-4125-435c-a888-23d1557ae477" providerId="AD" clId="Web-{0A81E992-4B66-D106-2FA9-F700EDEFE753}" dt="2024-10-23T06:17:19.546" v="58" actId="34807"/>
        <pc:sldMkLst>
          <pc:docMk/>
          <pc:sldMk cId="3143860256" sldId="2570"/>
        </pc:sldMkLst>
      </pc:sldChg>
      <pc:sldChg chg="del">
        <pc:chgData name="Vinoth C. Selvam (c)" userId="S::vinoth.c.selvam@avanade.com::1676911f-4125-435c-a888-23d1557ae477" providerId="AD" clId="Web-{0A81E992-4B66-D106-2FA9-F700EDEFE753}" dt="2024-10-23T06:17:19.546" v="58" actId="34807"/>
        <pc:sldMkLst>
          <pc:docMk/>
          <pc:sldMk cId="543808412" sldId="2571"/>
        </pc:sldMkLst>
      </pc:sldChg>
      <pc:sldChg chg="modSp add mod modTransition addAnim">
        <pc:chgData name="Vinoth C. Selvam (c)" userId="S::vinoth.c.selvam@avanade.com::1676911f-4125-435c-a888-23d1557ae477" providerId="AD" clId="Web-{0A81E992-4B66-D106-2FA9-F700EDEFE753}" dt="2024-10-23T06:17:20.265" v="72" actId="34807"/>
        <pc:sldMkLst>
          <pc:docMk/>
          <pc:sldMk cId="4150499578" sldId="2571"/>
        </pc:sldMkLst>
        <pc:spChg chg="mod">
          <ac:chgData name="Vinoth C. Selvam (c)" userId="S::vinoth.c.selvam@avanade.com::1676911f-4125-435c-a888-23d1557ae477" providerId="AD" clId="Web-{0A81E992-4B66-D106-2FA9-F700EDEFE753}" dt="2024-10-23T06:17:20.249" v="59" actId="34807"/>
          <ac:spMkLst>
            <pc:docMk/>
            <pc:sldMk cId="4150499578" sldId="2571"/>
            <ac:spMk id="2" creationId="{9C8B647F-C49A-27E8-9D22-C03C6768872C}"/>
          </ac:spMkLst>
        </pc:spChg>
        <pc:spChg chg="mod">
          <ac:chgData name="Vinoth C. Selvam (c)" userId="S::vinoth.c.selvam@avanade.com::1676911f-4125-435c-a888-23d1557ae477" providerId="AD" clId="Web-{0A81E992-4B66-D106-2FA9-F700EDEFE753}" dt="2024-10-23T06:17:20.249" v="59" actId="34807"/>
          <ac:spMkLst>
            <pc:docMk/>
            <pc:sldMk cId="4150499578" sldId="2571"/>
            <ac:spMk id="4" creationId="{AA2094F8-0A69-8977-5CD1-F75F043E03BC}"/>
          </ac:spMkLst>
        </pc:spChg>
        <pc:spChg chg="mod">
          <ac:chgData name="Vinoth C. Selvam (c)" userId="S::vinoth.c.selvam@avanade.com::1676911f-4125-435c-a888-23d1557ae477" providerId="AD" clId="Web-{0A81E992-4B66-D106-2FA9-F700EDEFE753}" dt="2024-10-23T06:17:20.249" v="59" actId="34807"/>
          <ac:spMkLst>
            <pc:docMk/>
            <pc:sldMk cId="4150499578" sldId="2571"/>
            <ac:spMk id="5" creationId="{E2E5B5DA-4823-976B-B29A-5F4E25DDAFD9}"/>
          </ac:spMkLst>
        </pc:spChg>
        <pc:spChg chg="mod">
          <ac:chgData name="Vinoth C. Selvam (c)" userId="S::vinoth.c.selvam@avanade.com::1676911f-4125-435c-a888-23d1557ae477" providerId="AD" clId="Web-{0A81E992-4B66-D106-2FA9-F700EDEFE753}" dt="2024-10-23T06:17:20.249" v="59" actId="34807"/>
          <ac:spMkLst>
            <pc:docMk/>
            <pc:sldMk cId="4150499578" sldId="2571"/>
            <ac:spMk id="6" creationId="{076309E9-445C-64B1-1695-7D7B4430174D}"/>
          </ac:spMkLst>
        </pc:spChg>
        <pc:spChg chg="mod">
          <ac:chgData name="Vinoth C. Selvam (c)" userId="S::vinoth.c.selvam@avanade.com::1676911f-4125-435c-a888-23d1557ae477" providerId="AD" clId="Web-{0A81E992-4B66-D106-2FA9-F700EDEFE753}" dt="2024-10-23T06:17:20.249" v="59" actId="34807"/>
          <ac:spMkLst>
            <pc:docMk/>
            <pc:sldMk cId="4150499578" sldId="2571"/>
            <ac:spMk id="7" creationId="{A4AA5901-C661-1ED6-051E-63CE0423DD76}"/>
          </ac:spMkLst>
        </pc:spChg>
        <pc:picChg chg="mod ord">
          <ac:chgData name="Vinoth C. Selvam (c)" userId="S::vinoth.c.selvam@avanade.com::1676911f-4125-435c-a888-23d1557ae477" providerId="AD" clId="Web-{0A81E992-4B66-D106-2FA9-F700EDEFE753}" dt="2024-10-23T06:17:20.249" v="59" actId="34807"/>
          <ac:picMkLst>
            <pc:docMk/>
            <pc:sldMk cId="4150499578" sldId="2571"/>
            <ac:picMk id="8" creationId="{34E5420B-D296-4E9B-961B-C853B432AD24}"/>
          </ac:picMkLst>
        </pc:picChg>
      </pc:sldChg>
      <pc:sldChg chg="addSp modSp add mod modTransition modClrScheme addAnim chgLayout">
        <pc:chgData name="Vinoth C. Selvam (c)" userId="S::vinoth.c.selvam@avanade.com::1676911f-4125-435c-a888-23d1557ae477" providerId="AD" clId="Web-{0A81E992-4B66-D106-2FA9-F700EDEFE753}" dt="2024-10-23T06:17:20.265" v="73" actId="34807"/>
        <pc:sldMkLst>
          <pc:docMk/>
          <pc:sldMk cId="1151533901" sldId="2572"/>
        </pc:sldMkLst>
        <pc:spChg chg="mod">
          <ac:chgData name="Vinoth C. Selvam (c)" userId="S::vinoth.c.selvam@avanade.com::1676911f-4125-435c-a888-23d1557ae477" providerId="AD" clId="Web-{0A81E992-4B66-D106-2FA9-F700EDEFE753}" dt="2024-10-23T06:17:20.249" v="59" actId="34807"/>
          <ac:spMkLst>
            <pc:docMk/>
            <pc:sldMk cId="1151533901" sldId="2572"/>
            <ac:spMk id="2" creationId="{339CCEFA-B718-8F67-AC2C-22E0184F4BED}"/>
          </ac:spMkLst>
        </pc:spChg>
        <pc:spChg chg="mod">
          <ac:chgData name="Vinoth C. Selvam (c)" userId="S::vinoth.c.selvam@avanade.com::1676911f-4125-435c-a888-23d1557ae477" providerId="AD" clId="Web-{0A81E992-4B66-D106-2FA9-F700EDEFE753}" dt="2024-10-23T06:17:20.249" v="59" actId="34807"/>
          <ac:spMkLst>
            <pc:docMk/>
            <pc:sldMk cId="1151533901" sldId="2572"/>
            <ac:spMk id="4" creationId="{39C3CFA1-7FF4-9730-74BF-A8FDDD004011}"/>
          </ac:spMkLst>
        </pc:spChg>
        <pc:spChg chg="mod">
          <ac:chgData name="Vinoth C. Selvam (c)" userId="S::vinoth.c.selvam@avanade.com::1676911f-4125-435c-a888-23d1557ae477" providerId="AD" clId="Web-{0A81E992-4B66-D106-2FA9-F700EDEFE753}" dt="2024-10-23T06:17:20.249" v="59" actId="34807"/>
          <ac:spMkLst>
            <pc:docMk/>
            <pc:sldMk cId="1151533901" sldId="2572"/>
            <ac:spMk id="5" creationId="{1FB43725-1D22-4241-43DC-AC2C197F3626}"/>
          </ac:spMkLst>
        </pc:spChg>
        <pc:spChg chg="mod">
          <ac:chgData name="Vinoth C. Selvam (c)" userId="S::vinoth.c.selvam@avanade.com::1676911f-4125-435c-a888-23d1557ae477" providerId="AD" clId="Web-{0A81E992-4B66-D106-2FA9-F700EDEFE753}" dt="2024-10-23T06:17:20.249" v="59" actId="34807"/>
          <ac:spMkLst>
            <pc:docMk/>
            <pc:sldMk cId="1151533901" sldId="2572"/>
            <ac:spMk id="6" creationId="{C8654625-0465-3116-57CA-89C31B284935}"/>
          </ac:spMkLst>
        </pc:spChg>
        <pc:spChg chg="add mod">
          <ac:chgData name="Vinoth C. Selvam (c)" userId="S::vinoth.c.selvam@avanade.com::1676911f-4125-435c-a888-23d1557ae477" providerId="AD" clId="Web-{0A81E992-4B66-D106-2FA9-F700EDEFE753}" dt="2024-10-23T06:17:20.249" v="59" actId="34807"/>
          <ac:spMkLst>
            <pc:docMk/>
            <pc:sldMk cId="1151533901" sldId="2572"/>
            <ac:spMk id="11" creationId="{C1749F3C-2EA7-DA09-1C1D-8F177D15993C}"/>
          </ac:spMkLst>
        </pc:spChg>
      </pc:sldChg>
      <pc:sldChg chg="del">
        <pc:chgData name="Vinoth C. Selvam (c)" userId="S::vinoth.c.selvam@avanade.com::1676911f-4125-435c-a888-23d1557ae477" providerId="AD" clId="Web-{0A81E992-4B66-D106-2FA9-F700EDEFE753}" dt="2024-10-23T06:17:19.546" v="58" actId="34807"/>
        <pc:sldMkLst>
          <pc:docMk/>
          <pc:sldMk cId="2613649920" sldId="2572"/>
        </pc:sldMkLst>
      </pc:sldChg>
      <pc:sldChg chg="modSp add mod modTransition addAnim">
        <pc:chgData name="Vinoth C. Selvam (c)" userId="S::vinoth.c.selvam@avanade.com::1676911f-4125-435c-a888-23d1557ae477" providerId="AD" clId="Web-{0A81E992-4B66-D106-2FA9-F700EDEFE753}" dt="2024-10-23T06:17:20.265" v="74" actId="34807"/>
        <pc:sldMkLst>
          <pc:docMk/>
          <pc:sldMk cId="98513260" sldId="2573"/>
        </pc:sldMkLst>
        <pc:spChg chg="mod">
          <ac:chgData name="Vinoth C. Selvam (c)" userId="S::vinoth.c.selvam@avanade.com::1676911f-4125-435c-a888-23d1557ae477" providerId="AD" clId="Web-{0A81E992-4B66-D106-2FA9-F700EDEFE753}" dt="2024-10-23T06:17:20.249" v="59" actId="34807"/>
          <ac:spMkLst>
            <pc:docMk/>
            <pc:sldMk cId="98513260" sldId="2573"/>
            <ac:spMk id="2" creationId="{08A5151D-337D-69C9-2656-E194CBEADF69}"/>
          </ac:spMkLst>
        </pc:spChg>
        <pc:spChg chg="mod">
          <ac:chgData name="Vinoth C. Selvam (c)" userId="S::vinoth.c.selvam@avanade.com::1676911f-4125-435c-a888-23d1557ae477" providerId="AD" clId="Web-{0A81E992-4B66-D106-2FA9-F700EDEFE753}" dt="2024-10-23T06:17:20.249" v="59" actId="34807"/>
          <ac:spMkLst>
            <pc:docMk/>
            <pc:sldMk cId="98513260" sldId="2573"/>
            <ac:spMk id="4" creationId="{3ABEB7E4-A432-C9A0-E209-A2329C943893}"/>
          </ac:spMkLst>
        </pc:spChg>
        <pc:spChg chg="mod">
          <ac:chgData name="Vinoth C. Selvam (c)" userId="S::vinoth.c.selvam@avanade.com::1676911f-4125-435c-a888-23d1557ae477" providerId="AD" clId="Web-{0A81E992-4B66-D106-2FA9-F700EDEFE753}" dt="2024-10-23T06:17:20.249" v="59" actId="34807"/>
          <ac:spMkLst>
            <pc:docMk/>
            <pc:sldMk cId="98513260" sldId="2573"/>
            <ac:spMk id="5" creationId="{FA805289-9E3F-AA4A-A777-95867935DE48}"/>
          </ac:spMkLst>
        </pc:spChg>
        <pc:spChg chg="mod">
          <ac:chgData name="Vinoth C. Selvam (c)" userId="S::vinoth.c.selvam@avanade.com::1676911f-4125-435c-a888-23d1557ae477" providerId="AD" clId="Web-{0A81E992-4B66-D106-2FA9-F700EDEFE753}" dt="2024-10-23T06:17:20.249" v="59" actId="34807"/>
          <ac:spMkLst>
            <pc:docMk/>
            <pc:sldMk cId="98513260" sldId="2573"/>
            <ac:spMk id="6" creationId="{9F51FA04-070E-8FBD-CBE5-A375BB886273}"/>
          </ac:spMkLst>
        </pc:spChg>
        <pc:spChg chg="mod">
          <ac:chgData name="Vinoth C. Selvam (c)" userId="S::vinoth.c.selvam@avanade.com::1676911f-4125-435c-a888-23d1557ae477" providerId="AD" clId="Web-{0A81E992-4B66-D106-2FA9-F700EDEFE753}" dt="2024-10-23T06:17:20.249" v="59" actId="34807"/>
          <ac:spMkLst>
            <pc:docMk/>
            <pc:sldMk cId="98513260" sldId="2573"/>
            <ac:spMk id="7" creationId="{8DECE048-4E20-87CE-A463-84A1E454A007}"/>
          </ac:spMkLst>
        </pc:spChg>
        <pc:picChg chg="mod">
          <ac:chgData name="Vinoth C. Selvam (c)" userId="S::vinoth.c.selvam@avanade.com::1676911f-4125-435c-a888-23d1557ae477" providerId="AD" clId="Web-{0A81E992-4B66-D106-2FA9-F700EDEFE753}" dt="2024-10-23T06:17:20.249" v="59" actId="34807"/>
          <ac:picMkLst>
            <pc:docMk/>
            <pc:sldMk cId="98513260" sldId="2573"/>
            <ac:picMk id="8" creationId="{AC31A900-370C-4462-A151-95979F54B70F}"/>
          </ac:picMkLst>
        </pc:picChg>
      </pc:sldChg>
      <pc:sldChg chg="del">
        <pc:chgData name="Vinoth C. Selvam (c)" userId="S::vinoth.c.selvam@avanade.com::1676911f-4125-435c-a888-23d1557ae477" providerId="AD" clId="Web-{0A81E992-4B66-D106-2FA9-F700EDEFE753}" dt="2024-10-23T06:17:19.546" v="58" actId="34807"/>
        <pc:sldMkLst>
          <pc:docMk/>
          <pc:sldMk cId="1126793712" sldId="2573"/>
        </pc:sldMkLst>
      </pc:sldChg>
      <pc:sldChg chg="modSp add mod modTransition addAnim">
        <pc:chgData name="Vinoth C. Selvam (c)" userId="S::vinoth.c.selvam@avanade.com::1676911f-4125-435c-a888-23d1557ae477" providerId="AD" clId="Web-{0A81E992-4B66-D106-2FA9-F700EDEFE753}" dt="2024-10-23T06:17:20.265" v="75" actId="34807"/>
        <pc:sldMkLst>
          <pc:docMk/>
          <pc:sldMk cId="1180258830" sldId="2574"/>
        </pc:sldMkLst>
        <pc:spChg chg="mod">
          <ac:chgData name="Vinoth C. Selvam (c)" userId="S::vinoth.c.selvam@avanade.com::1676911f-4125-435c-a888-23d1557ae477" providerId="AD" clId="Web-{0A81E992-4B66-D106-2FA9-F700EDEFE753}" dt="2024-10-23T06:17:20.249" v="59" actId="34807"/>
          <ac:spMkLst>
            <pc:docMk/>
            <pc:sldMk cId="1180258830" sldId="2574"/>
            <ac:spMk id="2" creationId="{402A1661-A051-0CE6-CD98-C55A8EEA3EAE}"/>
          </ac:spMkLst>
        </pc:spChg>
        <pc:spChg chg="mod">
          <ac:chgData name="Vinoth C. Selvam (c)" userId="S::vinoth.c.selvam@avanade.com::1676911f-4125-435c-a888-23d1557ae477" providerId="AD" clId="Web-{0A81E992-4B66-D106-2FA9-F700EDEFE753}" dt="2024-10-23T06:17:20.249" v="59" actId="34807"/>
          <ac:spMkLst>
            <pc:docMk/>
            <pc:sldMk cId="1180258830" sldId="2574"/>
            <ac:spMk id="4" creationId="{0B9B3585-F80A-FB68-BA23-CC726704CDF9}"/>
          </ac:spMkLst>
        </pc:spChg>
        <pc:spChg chg="mod">
          <ac:chgData name="Vinoth C. Selvam (c)" userId="S::vinoth.c.selvam@avanade.com::1676911f-4125-435c-a888-23d1557ae477" providerId="AD" clId="Web-{0A81E992-4B66-D106-2FA9-F700EDEFE753}" dt="2024-10-23T06:17:20.249" v="59" actId="34807"/>
          <ac:spMkLst>
            <pc:docMk/>
            <pc:sldMk cId="1180258830" sldId="2574"/>
            <ac:spMk id="5" creationId="{93ED15DF-22D1-0EA5-31D3-9C98F036FEBD}"/>
          </ac:spMkLst>
        </pc:spChg>
        <pc:spChg chg="mod">
          <ac:chgData name="Vinoth C. Selvam (c)" userId="S::vinoth.c.selvam@avanade.com::1676911f-4125-435c-a888-23d1557ae477" providerId="AD" clId="Web-{0A81E992-4B66-D106-2FA9-F700EDEFE753}" dt="2024-10-23T06:17:20.249" v="59" actId="34807"/>
          <ac:spMkLst>
            <pc:docMk/>
            <pc:sldMk cId="1180258830" sldId="2574"/>
            <ac:spMk id="6" creationId="{9076B09E-4E27-E0C8-B1FC-BA3057321D47}"/>
          </ac:spMkLst>
        </pc:spChg>
        <pc:spChg chg="mod">
          <ac:chgData name="Vinoth C. Selvam (c)" userId="S::vinoth.c.selvam@avanade.com::1676911f-4125-435c-a888-23d1557ae477" providerId="AD" clId="Web-{0A81E992-4B66-D106-2FA9-F700EDEFE753}" dt="2024-10-23T06:17:20.249" v="59" actId="34807"/>
          <ac:spMkLst>
            <pc:docMk/>
            <pc:sldMk cId="1180258830" sldId="2574"/>
            <ac:spMk id="7" creationId="{16F33810-6A4C-4D70-7C4D-0205C6BF026D}"/>
          </ac:spMkLst>
        </pc:spChg>
        <pc:picChg chg="mod">
          <ac:chgData name="Vinoth C. Selvam (c)" userId="S::vinoth.c.selvam@avanade.com::1676911f-4125-435c-a888-23d1557ae477" providerId="AD" clId="Web-{0A81E992-4B66-D106-2FA9-F700EDEFE753}" dt="2024-10-23T06:17:20.249" v="59" actId="34807"/>
          <ac:picMkLst>
            <pc:docMk/>
            <pc:sldMk cId="1180258830" sldId="2574"/>
            <ac:picMk id="8" creationId="{B85CE586-4993-4A0A-A1B8-FD8D01941F49}"/>
          </ac:picMkLst>
        </pc:picChg>
      </pc:sldChg>
      <pc:sldChg chg="del">
        <pc:chgData name="Vinoth C. Selvam (c)" userId="S::vinoth.c.selvam@avanade.com::1676911f-4125-435c-a888-23d1557ae477" providerId="AD" clId="Web-{0A81E992-4B66-D106-2FA9-F700EDEFE753}" dt="2024-10-23T06:17:19.546" v="58" actId="34807"/>
        <pc:sldMkLst>
          <pc:docMk/>
          <pc:sldMk cId="3710831114" sldId="2574"/>
        </pc:sldMkLst>
      </pc:sldChg>
      <pc:sldChg chg="del">
        <pc:chgData name="Vinoth C. Selvam (c)" userId="S::vinoth.c.selvam@avanade.com::1676911f-4125-435c-a888-23d1557ae477" providerId="AD" clId="Web-{0A81E992-4B66-D106-2FA9-F700EDEFE753}" dt="2024-10-23T06:17:19.546" v="58" actId="34807"/>
        <pc:sldMkLst>
          <pc:docMk/>
          <pc:sldMk cId="2441711134" sldId="2575"/>
        </pc:sldMkLst>
      </pc:sldChg>
      <pc:sldChg chg="modSp add mod modTransition addAnim">
        <pc:chgData name="Vinoth C. Selvam (c)" userId="S::vinoth.c.selvam@avanade.com::1676911f-4125-435c-a888-23d1557ae477" providerId="AD" clId="Web-{0A81E992-4B66-D106-2FA9-F700EDEFE753}" dt="2024-10-23T06:17:20.265" v="76" actId="34807"/>
        <pc:sldMkLst>
          <pc:docMk/>
          <pc:sldMk cId="4273387385" sldId="2575"/>
        </pc:sldMkLst>
        <pc:spChg chg="mod">
          <ac:chgData name="Vinoth C. Selvam (c)" userId="S::vinoth.c.selvam@avanade.com::1676911f-4125-435c-a888-23d1557ae477" providerId="AD" clId="Web-{0A81E992-4B66-D106-2FA9-F700EDEFE753}" dt="2024-10-23T06:17:20.249" v="59" actId="34807"/>
          <ac:spMkLst>
            <pc:docMk/>
            <pc:sldMk cId="4273387385" sldId="2575"/>
            <ac:spMk id="2" creationId="{E56CEDDC-FD2A-859A-77CB-4A3A19F26302}"/>
          </ac:spMkLst>
        </pc:spChg>
        <pc:spChg chg="mod">
          <ac:chgData name="Vinoth C. Selvam (c)" userId="S::vinoth.c.selvam@avanade.com::1676911f-4125-435c-a888-23d1557ae477" providerId="AD" clId="Web-{0A81E992-4B66-D106-2FA9-F700EDEFE753}" dt="2024-10-23T06:17:20.249" v="59" actId="34807"/>
          <ac:spMkLst>
            <pc:docMk/>
            <pc:sldMk cId="4273387385" sldId="2575"/>
            <ac:spMk id="4" creationId="{D827EAB5-BC00-8372-456A-EA1F4E3AA795}"/>
          </ac:spMkLst>
        </pc:spChg>
        <pc:spChg chg="mod">
          <ac:chgData name="Vinoth C. Selvam (c)" userId="S::vinoth.c.selvam@avanade.com::1676911f-4125-435c-a888-23d1557ae477" providerId="AD" clId="Web-{0A81E992-4B66-D106-2FA9-F700EDEFE753}" dt="2024-10-23T06:17:20.249" v="59" actId="34807"/>
          <ac:spMkLst>
            <pc:docMk/>
            <pc:sldMk cId="4273387385" sldId="2575"/>
            <ac:spMk id="5" creationId="{1004144A-3F1A-8A0F-751E-56463ACB9001}"/>
          </ac:spMkLst>
        </pc:spChg>
        <pc:spChg chg="mod">
          <ac:chgData name="Vinoth C. Selvam (c)" userId="S::vinoth.c.selvam@avanade.com::1676911f-4125-435c-a888-23d1557ae477" providerId="AD" clId="Web-{0A81E992-4B66-D106-2FA9-F700EDEFE753}" dt="2024-10-23T06:17:20.249" v="59" actId="34807"/>
          <ac:spMkLst>
            <pc:docMk/>
            <pc:sldMk cId="4273387385" sldId="2575"/>
            <ac:spMk id="6" creationId="{D97B8F46-B3A9-2DB5-F5C8-4601A72D7A23}"/>
          </ac:spMkLst>
        </pc:spChg>
        <pc:spChg chg="mod">
          <ac:chgData name="Vinoth C. Selvam (c)" userId="S::vinoth.c.selvam@avanade.com::1676911f-4125-435c-a888-23d1557ae477" providerId="AD" clId="Web-{0A81E992-4B66-D106-2FA9-F700EDEFE753}" dt="2024-10-23T06:17:20.249" v="59" actId="34807"/>
          <ac:spMkLst>
            <pc:docMk/>
            <pc:sldMk cId="4273387385" sldId="2575"/>
            <ac:spMk id="7" creationId="{31A3A280-ABB4-0277-07A8-9040347DBF8C}"/>
          </ac:spMkLst>
        </pc:spChg>
        <pc:picChg chg="mod">
          <ac:chgData name="Vinoth C. Selvam (c)" userId="S::vinoth.c.selvam@avanade.com::1676911f-4125-435c-a888-23d1557ae477" providerId="AD" clId="Web-{0A81E992-4B66-D106-2FA9-F700EDEFE753}" dt="2024-10-23T06:17:20.249" v="59" actId="34807"/>
          <ac:picMkLst>
            <pc:docMk/>
            <pc:sldMk cId="4273387385" sldId="2575"/>
            <ac:picMk id="8" creationId="{54070F43-84D2-4057-9085-9B243BA9E26A}"/>
          </ac:picMkLst>
        </pc:picChg>
      </pc:sldChg>
      <pc:sldChg chg="del">
        <pc:chgData name="Vinoth C. Selvam (c)" userId="S::vinoth.c.selvam@avanade.com::1676911f-4125-435c-a888-23d1557ae477" providerId="AD" clId="Web-{0A81E992-4B66-D106-2FA9-F700EDEFE753}" dt="2024-10-23T06:17:19.546" v="58" actId="34807"/>
        <pc:sldMkLst>
          <pc:docMk/>
          <pc:sldMk cId="1405715518" sldId="2576"/>
        </pc:sldMkLst>
      </pc:sldChg>
      <pc:sldChg chg="addSp modSp add mod modTransition modClrScheme addAnim chgLayout">
        <pc:chgData name="Vinoth C. Selvam (c)" userId="S::vinoth.c.selvam@avanade.com::1676911f-4125-435c-a888-23d1557ae477" providerId="AD" clId="Web-{0A81E992-4B66-D106-2FA9-F700EDEFE753}" dt="2024-10-23T06:17:20.265" v="77" actId="34807"/>
        <pc:sldMkLst>
          <pc:docMk/>
          <pc:sldMk cId="1995609499" sldId="2576"/>
        </pc:sldMkLst>
        <pc:spChg chg="mod">
          <ac:chgData name="Vinoth C. Selvam (c)" userId="S::vinoth.c.selvam@avanade.com::1676911f-4125-435c-a888-23d1557ae477" providerId="AD" clId="Web-{0A81E992-4B66-D106-2FA9-F700EDEFE753}" dt="2024-10-23T06:17:20.249" v="59" actId="34807"/>
          <ac:spMkLst>
            <pc:docMk/>
            <pc:sldMk cId="1995609499" sldId="2576"/>
            <ac:spMk id="2" creationId="{9CE1CA2C-426D-9863-5093-B4DB98C5C42D}"/>
          </ac:spMkLst>
        </pc:spChg>
        <pc:spChg chg="mod">
          <ac:chgData name="Vinoth C. Selvam (c)" userId="S::vinoth.c.selvam@avanade.com::1676911f-4125-435c-a888-23d1557ae477" providerId="AD" clId="Web-{0A81E992-4B66-D106-2FA9-F700EDEFE753}" dt="2024-10-23T06:17:20.249" v="59" actId="34807"/>
          <ac:spMkLst>
            <pc:docMk/>
            <pc:sldMk cId="1995609499" sldId="2576"/>
            <ac:spMk id="4" creationId="{A4326F87-06AB-194D-C10F-F305E8F4C4F4}"/>
          </ac:spMkLst>
        </pc:spChg>
        <pc:spChg chg="mod">
          <ac:chgData name="Vinoth C. Selvam (c)" userId="S::vinoth.c.selvam@avanade.com::1676911f-4125-435c-a888-23d1557ae477" providerId="AD" clId="Web-{0A81E992-4B66-D106-2FA9-F700EDEFE753}" dt="2024-10-23T06:17:20.249" v="59" actId="34807"/>
          <ac:spMkLst>
            <pc:docMk/>
            <pc:sldMk cId="1995609499" sldId="2576"/>
            <ac:spMk id="5" creationId="{4AF01FDA-050B-7879-37B1-8E99E31D2018}"/>
          </ac:spMkLst>
        </pc:spChg>
        <pc:spChg chg="mod">
          <ac:chgData name="Vinoth C. Selvam (c)" userId="S::vinoth.c.selvam@avanade.com::1676911f-4125-435c-a888-23d1557ae477" providerId="AD" clId="Web-{0A81E992-4B66-D106-2FA9-F700EDEFE753}" dt="2024-10-23T06:17:20.249" v="59" actId="34807"/>
          <ac:spMkLst>
            <pc:docMk/>
            <pc:sldMk cId="1995609499" sldId="2576"/>
            <ac:spMk id="6" creationId="{169952EE-627A-46D4-9263-6E141EA2749B}"/>
          </ac:spMkLst>
        </pc:spChg>
        <pc:spChg chg="add mod">
          <ac:chgData name="Vinoth C. Selvam (c)" userId="S::vinoth.c.selvam@avanade.com::1676911f-4125-435c-a888-23d1557ae477" providerId="AD" clId="Web-{0A81E992-4B66-D106-2FA9-F700EDEFE753}" dt="2024-10-23T06:17:20.249" v="59" actId="34807"/>
          <ac:spMkLst>
            <pc:docMk/>
            <pc:sldMk cId="1995609499" sldId="2576"/>
            <ac:spMk id="11" creationId="{8982C4EF-C581-58EE-C812-A323782743CB}"/>
          </ac:spMkLst>
        </pc:spChg>
      </pc:sldChg>
      <pc:sldChg chg="modSp add mod modTransition addAnim">
        <pc:chgData name="Vinoth C. Selvam (c)" userId="S::vinoth.c.selvam@avanade.com::1676911f-4125-435c-a888-23d1557ae477" providerId="AD" clId="Web-{0A81E992-4B66-D106-2FA9-F700EDEFE753}" dt="2024-10-23T06:17:20.265" v="78" actId="34807"/>
        <pc:sldMkLst>
          <pc:docMk/>
          <pc:sldMk cId="847469429" sldId="2577"/>
        </pc:sldMkLst>
        <pc:spChg chg="mod">
          <ac:chgData name="Vinoth C. Selvam (c)" userId="S::vinoth.c.selvam@avanade.com::1676911f-4125-435c-a888-23d1557ae477" providerId="AD" clId="Web-{0A81E992-4B66-D106-2FA9-F700EDEFE753}" dt="2024-10-23T06:17:20.249" v="59" actId="34807"/>
          <ac:spMkLst>
            <pc:docMk/>
            <pc:sldMk cId="847469429" sldId="2577"/>
            <ac:spMk id="2" creationId="{3CDC3CD4-F60E-0AB6-4020-37485E2FA00A}"/>
          </ac:spMkLst>
        </pc:spChg>
        <pc:spChg chg="mod">
          <ac:chgData name="Vinoth C. Selvam (c)" userId="S::vinoth.c.selvam@avanade.com::1676911f-4125-435c-a888-23d1557ae477" providerId="AD" clId="Web-{0A81E992-4B66-D106-2FA9-F700EDEFE753}" dt="2024-10-23T06:17:20.249" v="59" actId="34807"/>
          <ac:spMkLst>
            <pc:docMk/>
            <pc:sldMk cId="847469429" sldId="2577"/>
            <ac:spMk id="4" creationId="{CBAFD3DF-863A-34DA-5C9B-B2A4E8BABB11}"/>
          </ac:spMkLst>
        </pc:spChg>
        <pc:spChg chg="mod">
          <ac:chgData name="Vinoth C. Selvam (c)" userId="S::vinoth.c.selvam@avanade.com::1676911f-4125-435c-a888-23d1557ae477" providerId="AD" clId="Web-{0A81E992-4B66-D106-2FA9-F700EDEFE753}" dt="2024-10-23T06:17:20.249" v="59" actId="34807"/>
          <ac:spMkLst>
            <pc:docMk/>
            <pc:sldMk cId="847469429" sldId="2577"/>
            <ac:spMk id="5" creationId="{A4C8F1E8-8BDD-0B45-E7EB-B6E13658B69D}"/>
          </ac:spMkLst>
        </pc:spChg>
        <pc:spChg chg="mod">
          <ac:chgData name="Vinoth C. Selvam (c)" userId="S::vinoth.c.selvam@avanade.com::1676911f-4125-435c-a888-23d1557ae477" providerId="AD" clId="Web-{0A81E992-4B66-D106-2FA9-F700EDEFE753}" dt="2024-10-23T06:17:20.249" v="59" actId="34807"/>
          <ac:spMkLst>
            <pc:docMk/>
            <pc:sldMk cId="847469429" sldId="2577"/>
            <ac:spMk id="6" creationId="{7B7F4B0D-FE46-B7D9-5B33-7F487862E0FB}"/>
          </ac:spMkLst>
        </pc:spChg>
        <pc:spChg chg="mod">
          <ac:chgData name="Vinoth C. Selvam (c)" userId="S::vinoth.c.selvam@avanade.com::1676911f-4125-435c-a888-23d1557ae477" providerId="AD" clId="Web-{0A81E992-4B66-D106-2FA9-F700EDEFE753}" dt="2024-10-23T06:17:20.249" v="59" actId="34807"/>
          <ac:spMkLst>
            <pc:docMk/>
            <pc:sldMk cId="847469429" sldId="2577"/>
            <ac:spMk id="7" creationId="{A33FF992-B397-A913-4B9C-A1FC84ADF33B}"/>
          </ac:spMkLst>
        </pc:spChg>
        <pc:picChg chg="mod">
          <ac:chgData name="Vinoth C. Selvam (c)" userId="S::vinoth.c.selvam@avanade.com::1676911f-4125-435c-a888-23d1557ae477" providerId="AD" clId="Web-{0A81E992-4B66-D106-2FA9-F700EDEFE753}" dt="2024-10-23T06:17:20.249" v="59" actId="34807"/>
          <ac:picMkLst>
            <pc:docMk/>
            <pc:sldMk cId="847469429" sldId="2577"/>
            <ac:picMk id="8" creationId="{03B872D1-7976-4182-BD2A-FCA66E40082C}"/>
          </ac:picMkLst>
        </pc:picChg>
      </pc:sldChg>
      <pc:sldChg chg="del">
        <pc:chgData name="Vinoth C. Selvam (c)" userId="S::vinoth.c.selvam@avanade.com::1676911f-4125-435c-a888-23d1557ae477" providerId="AD" clId="Web-{0A81E992-4B66-D106-2FA9-F700EDEFE753}" dt="2024-10-23T06:17:19.546" v="58" actId="34807"/>
        <pc:sldMkLst>
          <pc:docMk/>
          <pc:sldMk cId="3986879070" sldId="2577"/>
        </pc:sldMkLst>
      </pc:sldChg>
      <pc:sldChg chg="del">
        <pc:chgData name="Vinoth C. Selvam (c)" userId="S::vinoth.c.selvam@avanade.com::1676911f-4125-435c-a888-23d1557ae477" providerId="AD" clId="Web-{0A81E992-4B66-D106-2FA9-F700EDEFE753}" dt="2024-10-23T06:17:19.546" v="58" actId="34807"/>
        <pc:sldMkLst>
          <pc:docMk/>
          <pc:sldMk cId="1532842954" sldId="2578"/>
        </pc:sldMkLst>
      </pc:sldChg>
      <pc:sldChg chg="modSp add mod modTransition addAnim">
        <pc:chgData name="Vinoth C. Selvam (c)" userId="S::vinoth.c.selvam@avanade.com::1676911f-4125-435c-a888-23d1557ae477" providerId="AD" clId="Web-{0A81E992-4B66-D106-2FA9-F700EDEFE753}" dt="2024-10-23T06:17:20.265" v="79" actId="34807"/>
        <pc:sldMkLst>
          <pc:docMk/>
          <pc:sldMk cId="2811634119" sldId="2578"/>
        </pc:sldMkLst>
        <pc:spChg chg="mod">
          <ac:chgData name="Vinoth C. Selvam (c)" userId="S::vinoth.c.selvam@avanade.com::1676911f-4125-435c-a888-23d1557ae477" providerId="AD" clId="Web-{0A81E992-4B66-D106-2FA9-F700EDEFE753}" dt="2024-10-23T06:17:20.249" v="59" actId="34807"/>
          <ac:spMkLst>
            <pc:docMk/>
            <pc:sldMk cId="2811634119" sldId="2578"/>
            <ac:spMk id="2" creationId="{4D1F654A-E61A-C70B-F09E-37E14D7466D1}"/>
          </ac:spMkLst>
        </pc:spChg>
        <pc:spChg chg="mod">
          <ac:chgData name="Vinoth C. Selvam (c)" userId="S::vinoth.c.selvam@avanade.com::1676911f-4125-435c-a888-23d1557ae477" providerId="AD" clId="Web-{0A81E992-4B66-D106-2FA9-F700EDEFE753}" dt="2024-10-23T06:17:20.249" v="59" actId="34807"/>
          <ac:spMkLst>
            <pc:docMk/>
            <pc:sldMk cId="2811634119" sldId="2578"/>
            <ac:spMk id="4" creationId="{083EC0CA-1E16-2F4D-9FFF-3A9C2FC27704}"/>
          </ac:spMkLst>
        </pc:spChg>
        <pc:spChg chg="mod">
          <ac:chgData name="Vinoth C. Selvam (c)" userId="S::vinoth.c.selvam@avanade.com::1676911f-4125-435c-a888-23d1557ae477" providerId="AD" clId="Web-{0A81E992-4B66-D106-2FA9-F700EDEFE753}" dt="2024-10-23T06:17:20.249" v="59" actId="34807"/>
          <ac:spMkLst>
            <pc:docMk/>
            <pc:sldMk cId="2811634119" sldId="2578"/>
            <ac:spMk id="5" creationId="{BC584A8F-F61C-9302-3E72-D4FA587DDE90}"/>
          </ac:spMkLst>
        </pc:spChg>
        <pc:spChg chg="mod">
          <ac:chgData name="Vinoth C. Selvam (c)" userId="S::vinoth.c.selvam@avanade.com::1676911f-4125-435c-a888-23d1557ae477" providerId="AD" clId="Web-{0A81E992-4B66-D106-2FA9-F700EDEFE753}" dt="2024-10-23T06:17:20.249" v="59" actId="34807"/>
          <ac:spMkLst>
            <pc:docMk/>
            <pc:sldMk cId="2811634119" sldId="2578"/>
            <ac:spMk id="6" creationId="{5A92290B-8500-0E52-A3E5-6F972C635725}"/>
          </ac:spMkLst>
        </pc:spChg>
        <pc:spChg chg="mod">
          <ac:chgData name="Vinoth C. Selvam (c)" userId="S::vinoth.c.selvam@avanade.com::1676911f-4125-435c-a888-23d1557ae477" providerId="AD" clId="Web-{0A81E992-4B66-D106-2FA9-F700EDEFE753}" dt="2024-10-23T06:17:20.249" v="59" actId="34807"/>
          <ac:spMkLst>
            <pc:docMk/>
            <pc:sldMk cId="2811634119" sldId="2578"/>
            <ac:spMk id="7" creationId="{47761FCF-5D57-E8E8-28BF-A6DDAEC357D3}"/>
          </ac:spMkLst>
        </pc:spChg>
        <pc:picChg chg="mod">
          <ac:chgData name="Vinoth C. Selvam (c)" userId="S::vinoth.c.selvam@avanade.com::1676911f-4125-435c-a888-23d1557ae477" providerId="AD" clId="Web-{0A81E992-4B66-D106-2FA9-F700EDEFE753}" dt="2024-10-23T06:17:20.249" v="59" actId="34807"/>
          <ac:picMkLst>
            <pc:docMk/>
            <pc:sldMk cId="2811634119" sldId="2578"/>
            <ac:picMk id="8" creationId="{F8EB2057-0EBD-4F4E-A2C3-2C1DCDAAF6D6}"/>
          </ac:picMkLst>
        </pc:picChg>
      </pc:sldChg>
      <pc:sldChg chg="modSp add mod modTransition addAnim">
        <pc:chgData name="Vinoth C. Selvam (c)" userId="S::vinoth.c.selvam@avanade.com::1676911f-4125-435c-a888-23d1557ae477" providerId="AD" clId="Web-{0A81E992-4B66-D106-2FA9-F700EDEFE753}" dt="2024-10-23T06:17:20.265" v="80" actId="34807"/>
        <pc:sldMkLst>
          <pc:docMk/>
          <pc:sldMk cId="998006572" sldId="2579"/>
        </pc:sldMkLst>
        <pc:spChg chg="mod">
          <ac:chgData name="Vinoth C. Selvam (c)" userId="S::vinoth.c.selvam@avanade.com::1676911f-4125-435c-a888-23d1557ae477" providerId="AD" clId="Web-{0A81E992-4B66-D106-2FA9-F700EDEFE753}" dt="2024-10-23T06:17:20.249" v="59" actId="34807"/>
          <ac:spMkLst>
            <pc:docMk/>
            <pc:sldMk cId="998006572" sldId="2579"/>
            <ac:spMk id="2" creationId="{61DB4C36-D3A8-FB61-B252-D441D47BF852}"/>
          </ac:spMkLst>
        </pc:spChg>
        <pc:spChg chg="mod">
          <ac:chgData name="Vinoth C. Selvam (c)" userId="S::vinoth.c.selvam@avanade.com::1676911f-4125-435c-a888-23d1557ae477" providerId="AD" clId="Web-{0A81E992-4B66-D106-2FA9-F700EDEFE753}" dt="2024-10-23T06:17:20.249" v="59" actId="34807"/>
          <ac:spMkLst>
            <pc:docMk/>
            <pc:sldMk cId="998006572" sldId="2579"/>
            <ac:spMk id="4" creationId="{B6590D06-9991-B4CB-8279-B3D3B9FC2A85}"/>
          </ac:spMkLst>
        </pc:spChg>
        <pc:spChg chg="mod">
          <ac:chgData name="Vinoth C. Selvam (c)" userId="S::vinoth.c.selvam@avanade.com::1676911f-4125-435c-a888-23d1557ae477" providerId="AD" clId="Web-{0A81E992-4B66-D106-2FA9-F700EDEFE753}" dt="2024-10-23T06:17:20.249" v="59" actId="34807"/>
          <ac:spMkLst>
            <pc:docMk/>
            <pc:sldMk cId="998006572" sldId="2579"/>
            <ac:spMk id="5" creationId="{7D9BA0C7-6DF2-73DD-00B5-39D2E39047BC}"/>
          </ac:spMkLst>
        </pc:spChg>
        <pc:spChg chg="mod">
          <ac:chgData name="Vinoth C. Selvam (c)" userId="S::vinoth.c.selvam@avanade.com::1676911f-4125-435c-a888-23d1557ae477" providerId="AD" clId="Web-{0A81E992-4B66-D106-2FA9-F700EDEFE753}" dt="2024-10-23T06:17:20.249" v="59" actId="34807"/>
          <ac:spMkLst>
            <pc:docMk/>
            <pc:sldMk cId="998006572" sldId="2579"/>
            <ac:spMk id="6" creationId="{B0864EF7-A732-D725-31DE-E6C0445EBD57}"/>
          </ac:spMkLst>
        </pc:spChg>
        <pc:spChg chg="mod">
          <ac:chgData name="Vinoth C. Selvam (c)" userId="S::vinoth.c.selvam@avanade.com::1676911f-4125-435c-a888-23d1557ae477" providerId="AD" clId="Web-{0A81E992-4B66-D106-2FA9-F700EDEFE753}" dt="2024-10-23T06:17:20.249" v="59" actId="34807"/>
          <ac:spMkLst>
            <pc:docMk/>
            <pc:sldMk cId="998006572" sldId="2579"/>
            <ac:spMk id="7" creationId="{45EABB17-8A21-CEFC-B7F9-C81F0D8BE8B7}"/>
          </ac:spMkLst>
        </pc:spChg>
        <pc:picChg chg="mod">
          <ac:chgData name="Vinoth C. Selvam (c)" userId="S::vinoth.c.selvam@avanade.com::1676911f-4125-435c-a888-23d1557ae477" providerId="AD" clId="Web-{0A81E992-4B66-D106-2FA9-F700EDEFE753}" dt="2024-10-23T06:17:20.249" v="59" actId="34807"/>
          <ac:picMkLst>
            <pc:docMk/>
            <pc:sldMk cId="998006572" sldId="2579"/>
            <ac:picMk id="8" creationId="{0C1A00D4-B199-4444-B063-9576CBD3AA62}"/>
          </ac:picMkLst>
        </pc:picChg>
      </pc:sldChg>
      <pc:sldChg chg="del">
        <pc:chgData name="Vinoth C. Selvam (c)" userId="S::vinoth.c.selvam@avanade.com::1676911f-4125-435c-a888-23d1557ae477" providerId="AD" clId="Web-{0A81E992-4B66-D106-2FA9-F700EDEFE753}" dt="2024-10-23T06:17:19.546" v="58" actId="34807"/>
        <pc:sldMkLst>
          <pc:docMk/>
          <pc:sldMk cId="2478853193" sldId="2579"/>
        </pc:sldMkLst>
      </pc:sldChg>
      <pc:sldChg chg="addSp modSp add mod modTransition modClrScheme addAnim chgLayout">
        <pc:chgData name="Vinoth C. Selvam (c)" userId="S::vinoth.c.selvam@avanade.com::1676911f-4125-435c-a888-23d1557ae477" providerId="AD" clId="Web-{0A81E992-4B66-D106-2FA9-F700EDEFE753}" dt="2024-10-23T06:17:20.265" v="81" actId="34807"/>
        <pc:sldMkLst>
          <pc:docMk/>
          <pc:sldMk cId="2234771687" sldId="2580"/>
        </pc:sldMkLst>
        <pc:spChg chg="mod">
          <ac:chgData name="Vinoth C. Selvam (c)" userId="S::vinoth.c.selvam@avanade.com::1676911f-4125-435c-a888-23d1557ae477" providerId="AD" clId="Web-{0A81E992-4B66-D106-2FA9-F700EDEFE753}" dt="2024-10-23T06:17:20.249" v="59" actId="34807"/>
          <ac:spMkLst>
            <pc:docMk/>
            <pc:sldMk cId="2234771687" sldId="2580"/>
            <ac:spMk id="2" creationId="{4CF60E3C-5537-3ECB-5AEA-23E3659957F8}"/>
          </ac:spMkLst>
        </pc:spChg>
        <pc:spChg chg="mod">
          <ac:chgData name="Vinoth C. Selvam (c)" userId="S::vinoth.c.selvam@avanade.com::1676911f-4125-435c-a888-23d1557ae477" providerId="AD" clId="Web-{0A81E992-4B66-D106-2FA9-F700EDEFE753}" dt="2024-10-23T06:17:20.249" v="59" actId="34807"/>
          <ac:spMkLst>
            <pc:docMk/>
            <pc:sldMk cId="2234771687" sldId="2580"/>
            <ac:spMk id="4" creationId="{465B27EB-9CCE-3E20-C2DC-200968346D14}"/>
          </ac:spMkLst>
        </pc:spChg>
        <pc:spChg chg="mod">
          <ac:chgData name="Vinoth C. Selvam (c)" userId="S::vinoth.c.selvam@avanade.com::1676911f-4125-435c-a888-23d1557ae477" providerId="AD" clId="Web-{0A81E992-4B66-D106-2FA9-F700EDEFE753}" dt="2024-10-23T06:17:20.249" v="59" actId="34807"/>
          <ac:spMkLst>
            <pc:docMk/>
            <pc:sldMk cId="2234771687" sldId="2580"/>
            <ac:spMk id="5" creationId="{C7A8C6D4-ED2F-E75C-02F0-CB2980CB437D}"/>
          </ac:spMkLst>
        </pc:spChg>
        <pc:spChg chg="mod">
          <ac:chgData name="Vinoth C. Selvam (c)" userId="S::vinoth.c.selvam@avanade.com::1676911f-4125-435c-a888-23d1557ae477" providerId="AD" clId="Web-{0A81E992-4B66-D106-2FA9-F700EDEFE753}" dt="2024-10-23T06:17:20.249" v="59" actId="34807"/>
          <ac:spMkLst>
            <pc:docMk/>
            <pc:sldMk cId="2234771687" sldId="2580"/>
            <ac:spMk id="6" creationId="{5B908C84-9DE1-4B2F-0201-496F2E949EC3}"/>
          </ac:spMkLst>
        </pc:spChg>
        <pc:spChg chg="add mod">
          <ac:chgData name="Vinoth C. Selvam (c)" userId="S::vinoth.c.selvam@avanade.com::1676911f-4125-435c-a888-23d1557ae477" providerId="AD" clId="Web-{0A81E992-4B66-D106-2FA9-F700EDEFE753}" dt="2024-10-23T06:17:20.249" v="59" actId="34807"/>
          <ac:spMkLst>
            <pc:docMk/>
            <pc:sldMk cId="2234771687" sldId="2580"/>
            <ac:spMk id="11" creationId="{DE5D1B30-A594-DEA9-76ED-4CD565EE16AE}"/>
          </ac:spMkLst>
        </pc:spChg>
      </pc:sldChg>
      <pc:sldChg chg="del">
        <pc:chgData name="Vinoth C. Selvam (c)" userId="S::vinoth.c.selvam@avanade.com::1676911f-4125-435c-a888-23d1557ae477" providerId="AD" clId="Web-{0A81E992-4B66-D106-2FA9-F700EDEFE753}" dt="2024-10-23T06:17:19.546" v="58" actId="34807"/>
        <pc:sldMkLst>
          <pc:docMk/>
          <pc:sldMk cId="3143632103" sldId="2580"/>
        </pc:sldMkLst>
      </pc:sldChg>
      <pc:sldChg chg="modSp add mod modTransition addAnim">
        <pc:chgData name="Vinoth C. Selvam (c)" userId="S::vinoth.c.selvam@avanade.com::1676911f-4125-435c-a888-23d1557ae477" providerId="AD" clId="Web-{0A81E992-4B66-D106-2FA9-F700EDEFE753}" dt="2024-10-23T06:17:20.265" v="82" actId="34807"/>
        <pc:sldMkLst>
          <pc:docMk/>
          <pc:sldMk cId="1633163709" sldId="2581"/>
        </pc:sldMkLst>
        <pc:spChg chg="mod">
          <ac:chgData name="Vinoth C. Selvam (c)" userId="S::vinoth.c.selvam@avanade.com::1676911f-4125-435c-a888-23d1557ae477" providerId="AD" clId="Web-{0A81E992-4B66-D106-2FA9-F700EDEFE753}" dt="2024-10-23T06:17:20.249" v="59" actId="34807"/>
          <ac:spMkLst>
            <pc:docMk/>
            <pc:sldMk cId="1633163709" sldId="2581"/>
            <ac:spMk id="2" creationId="{6157F301-CA37-5570-B3CD-2965142155EE}"/>
          </ac:spMkLst>
        </pc:spChg>
        <pc:spChg chg="mod">
          <ac:chgData name="Vinoth C. Selvam (c)" userId="S::vinoth.c.selvam@avanade.com::1676911f-4125-435c-a888-23d1557ae477" providerId="AD" clId="Web-{0A81E992-4B66-D106-2FA9-F700EDEFE753}" dt="2024-10-23T06:17:20.249" v="59" actId="34807"/>
          <ac:spMkLst>
            <pc:docMk/>
            <pc:sldMk cId="1633163709" sldId="2581"/>
            <ac:spMk id="4" creationId="{D728552C-500E-ECDA-8527-AE3395757A83}"/>
          </ac:spMkLst>
        </pc:spChg>
        <pc:spChg chg="mod">
          <ac:chgData name="Vinoth C. Selvam (c)" userId="S::vinoth.c.selvam@avanade.com::1676911f-4125-435c-a888-23d1557ae477" providerId="AD" clId="Web-{0A81E992-4B66-D106-2FA9-F700EDEFE753}" dt="2024-10-23T06:17:20.249" v="59" actId="34807"/>
          <ac:spMkLst>
            <pc:docMk/>
            <pc:sldMk cId="1633163709" sldId="2581"/>
            <ac:spMk id="5" creationId="{BFC5B3C6-F7B0-9166-9342-F098D300E05E}"/>
          </ac:spMkLst>
        </pc:spChg>
        <pc:spChg chg="mod">
          <ac:chgData name="Vinoth C. Selvam (c)" userId="S::vinoth.c.selvam@avanade.com::1676911f-4125-435c-a888-23d1557ae477" providerId="AD" clId="Web-{0A81E992-4B66-D106-2FA9-F700EDEFE753}" dt="2024-10-23T06:17:20.249" v="59" actId="34807"/>
          <ac:spMkLst>
            <pc:docMk/>
            <pc:sldMk cId="1633163709" sldId="2581"/>
            <ac:spMk id="6" creationId="{1F889FD4-1C67-074F-C29D-44B2F40002C9}"/>
          </ac:spMkLst>
        </pc:spChg>
        <pc:spChg chg="mod">
          <ac:chgData name="Vinoth C. Selvam (c)" userId="S::vinoth.c.selvam@avanade.com::1676911f-4125-435c-a888-23d1557ae477" providerId="AD" clId="Web-{0A81E992-4B66-D106-2FA9-F700EDEFE753}" dt="2024-10-23T06:17:20.249" v="59" actId="34807"/>
          <ac:spMkLst>
            <pc:docMk/>
            <pc:sldMk cId="1633163709" sldId="2581"/>
            <ac:spMk id="7" creationId="{8FF91A4A-2B33-627B-C686-2BE75E6968EC}"/>
          </ac:spMkLst>
        </pc:spChg>
        <pc:picChg chg="mod">
          <ac:chgData name="Vinoth C. Selvam (c)" userId="S::vinoth.c.selvam@avanade.com::1676911f-4125-435c-a888-23d1557ae477" providerId="AD" clId="Web-{0A81E992-4B66-D106-2FA9-F700EDEFE753}" dt="2024-10-23T06:17:20.249" v="59" actId="34807"/>
          <ac:picMkLst>
            <pc:docMk/>
            <pc:sldMk cId="1633163709" sldId="2581"/>
            <ac:picMk id="8" creationId="{7F813A1E-C60A-4A41-82BE-85213F9D92EB}"/>
          </ac:picMkLst>
        </pc:picChg>
      </pc:sldChg>
      <pc:sldChg chg="del">
        <pc:chgData name="Vinoth C. Selvam (c)" userId="S::vinoth.c.selvam@avanade.com::1676911f-4125-435c-a888-23d1557ae477" providerId="AD" clId="Web-{0A81E992-4B66-D106-2FA9-F700EDEFE753}" dt="2024-10-23T06:17:19.546" v="58" actId="34807"/>
        <pc:sldMkLst>
          <pc:docMk/>
          <pc:sldMk cId="3166003495" sldId="2581"/>
        </pc:sldMkLst>
      </pc:sldChg>
      <pc:sldChg chg="del">
        <pc:chgData name="Vinoth C. Selvam (c)" userId="S::vinoth.c.selvam@avanade.com::1676911f-4125-435c-a888-23d1557ae477" providerId="AD" clId="Web-{0A81E992-4B66-D106-2FA9-F700EDEFE753}" dt="2024-10-23T06:17:19.546" v="58" actId="34807"/>
        <pc:sldMkLst>
          <pc:docMk/>
          <pc:sldMk cId="584387145" sldId="2582"/>
        </pc:sldMkLst>
      </pc:sldChg>
      <pc:sldChg chg="modSp add mod modTransition addAnim">
        <pc:chgData name="Vinoth C. Selvam (c)" userId="S::vinoth.c.selvam@avanade.com::1676911f-4125-435c-a888-23d1557ae477" providerId="AD" clId="Web-{0A81E992-4B66-D106-2FA9-F700EDEFE753}" dt="2024-10-23T06:17:20.265" v="83" actId="34807"/>
        <pc:sldMkLst>
          <pc:docMk/>
          <pc:sldMk cId="2140055351" sldId="2582"/>
        </pc:sldMkLst>
        <pc:spChg chg="mod">
          <ac:chgData name="Vinoth C. Selvam (c)" userId="S::vinoth.c.selvam@avanade.com::1676911f-4125-435c-a888-23d1557ae477" providerId="AD" clId="Web-{0A81E992-4B66-D106-2FA9-F700EDEFE753}" dt="2024-10-23T06:17:20.249" v="59" actId="34807"/>
          <ac:spMkLst>
            <pc:docMk/>
            <pc:sldMk cId="2140055351" sldId="2582"/>
            <ac:spMk id="2" creationId="{C9D5828D-3F10-88B6-994F-329ECE0166B9}"/>
          </ac:spMkLst>
        </pc:spChg>
        <pc:spChg chg="mod">
          <ac:chgData name="Vinoth C. Selvam (c)" userId="S::vinoth.c.selvam@avanade.com::1676911f-4125-435c-a888-23d1557ae477" providerId="AD" clId="Web-{0A81E992-4B66-D106-2FA9-F700EDEFE753}" dt="2024-10-23T06:17:20.249" v="59" actId="34807"/>
          <ac:spMkLst>
            <pc:docMk/>
            <pc:sldMk cId="2140055351" sldId="2582"/>
            <ac:spMk id="4" creationId="{22BF10DC-D05F-02C7-0A1C-FB43730BA989}"/>
          </ac:spMkLst>
        </pc:spChg>
        <pc:spChg chg="mod">
          <ac:chgData name="Vinoth C. Selvam (c)" userId="S::vinoth.c.selvam@avanade.com::1676911f-4125-435c-a888-23d1557ae477" providerId="AD" clId="Web-{0A81E992-4B66-D106-2FA9-F700EDEFE753}" dt="2024-10-23T06:17:20.249" v="59" actId="34807"/>
          <ac:spMkLst>
            <pc:docMk/>
            <pc:sldMk cId="2140055351" sldId="2582"/>
            <ac:spMk id="5" creationId="{A184505A-C26B-2230-4402-1D7A20D0B812}"/>
          </ac:spMkLst>
        </pc:spChg>
        <pc:spChg chg="mod">
          <ac:chgData name="Vinoth C. Selvam (c)" userId="S::vinoth.c.selvam@avanade.com::1676911f-4125-435c-a888-23d1557ae477" providerId="AD" clId="Web-{0A81E992-4B66-D106-2FA9-F700EDEFE753}" dt="2024-10-23T06:17:20.249" v="59" actId="34807"/>
          <ac:spMkLst>
            <pc:docMk/>
            <pc:sldMk cId="2140055351" sldId="2582"/>
            <ac:spMk id="6" creationId="{91161CC9-2B9D-70BD-13BD-0E5D4A19CE2F}"/>
          </ac:spMkLst>
        </pc:spChg>
        <pc:spChg chg="mod">
          <ac:chgData name="Vinoth C. Selvam (c)" userId="S::vinoth.c.selvam@avanade.com::1676911f-4125-435c-a888-23d1557ae477" providerId="AD" clId="Web-{0A81E992-4B66-D106-2FA9-F700EDEFE753}" dt="2024-10-23T06:17:20.249" v="59" actId="34807"/>
          <ac:spMkLst>
            <pc:docMk/>
            <pc:sldMk cId="2140055351" sldId="2582"/>
            <ac:spMk id="7" creationId="{31B2CBF9-C5BB-A2B5-EF28-E9D32E30A310}"/>
          </ac:spMkLst>
        </pc:spChg>
        <pc:picChg chg="mod">
          <ac:chgData name="Vinoth C. Selvam (c)" userId="S::vinoth.c.selvam@avanade.com::1676911f-4125-435c-a888-23d1557ae477" providerId="AD" clId="Web-{0A81E992-4B66-D106-2FA9-F700EDEFE753}" dt="2024-10-23T06:17:20.249" v="59" actId="34807"/>
          <ac:picMkLst>
            <pc:docMk/>
            <pc:sldMk cId="2140055351" sldId="2582"/>
            <ac:picMk id="8" creationId="{F5F301A2-A236-4960-987E-6C848688820F}"/>
          </ac:picMkLst>
        </pc:picChg>
      </pc:sldChg>
      <pc:sldChg chg="del">
        <pc:chgData name="Vinoth C. Selvam (c)" userId="S::vinoth.c.selvam@avanade.com::1676911f-4125-435c-a888-23d1557ae477" providerId="AD" clId="Web-{0A81E992-4B66-D106-2FA9-F700EDEFE753}" dt="2024-10-23T06:17:19.546" v="58" actId="34807"/>
        <pc:sldMkLst>
          <pc:docMk/>
          <pc:sldMk cId="2612298251" sldId="2583"/>
        </pc:sldMkLst>
      </pc:sldChg>
      <pc:sldChg chg="modSp add mod modTransition addAnim">
        <pc:chgData name="Vinoth C. Selvam (c)" userId="S::vinoth.c.selvam@avanade.com::1676911f-4125-435c-a888-23d1557ae477" providerId="AD" clId="Web-{0A81E992-4B66-D106-2FA9-F700EDEFE753}" dt="2024-10-23T06:17:20.265" v="84" actId="34807"/>
        <pc:sldMkLst>
          <pc:docMk/>
          <pc:sldMk cId="2697482107" sldId="2583"/>
        </pc:sldMkLst>
        <pc:spChg chg="mod">
          <ac:chgData name="Vinoth C. Selvam (c)" userId="S::vinoth.c.selvam@avanade.com::1676911f-4125-435c-a888-23d1557ae477" providerId="AD" clId="Web-{0A81E992-4B66-D106-2FA9-F700EDEFE753}" dt="2024-10-23T06:17:20.249" v="59" actId="34807"/>
          <ac:spMkLst>
            <pc:docMk/>
            <pc:sldMk cId="2697482107" sldId="2583"/>
            <ac:spMk id="2" creationId="{137F3A61-5BAF-8556-468F-57C9B0307F2A}"/>
          </ac:spMkLst>
        </pc:spChg>
        <pc:spChg chg="mod">
          <ac:chgData name="Vinoth C. Selvam (c)" userId="S::vinoth.c.selvam@avanade.com::1676911f-4125-435c-a888-23d1557ae477" providerId="AD" clId="Web-{0A81E992-4B66-D106-2FA9-F700EDEFE753}" dt="2024-10-23T06:17:20.249" v="59" actId="34807"/>
          <ac:spMkLst>
            <pc:docMk/>
            <pc:sldMk cId="2697482107" sldId="2583"/>
            <ac:spMk id="4" creationId="{4E6FF80F-EEF4-8659-88B9-8C088FDBDC95}"/>
          </ac:spMkLst>
        </pc:spChg>
        <pc:spChg chg="mod">
          <ac:chgData name="Vinoth C. Selvam (c)" userId="S::vinoth.c.selvam@avanade.com::1676911f-4125-435c-a888-23d1557ae477" providerId="AD" clId="Web-{0A81E992-4B66-D106-2FA9-F700EDEFE753}" dt="2024-10-23T06:17:20.249" v="59" actId="34807"/>
          <ac:spMkLst>
            <pc:docMk/>
            <pc:sldMk cId="2697482107" sldId="2583"/>
            <ac:spMk id="5" creationId="{E9448B69-F6B0-5A0F-CFA7-D2FB084F576F}"/>
          </ac:spMkLst>
        </pc:spChg>
        <pc:spChg chg="mod">
          <ac:chgData name="Vinoth C. Selvam (c)" userId="S::vinoth.c.selvam@avanade.com::1676911f-4125-435c-a888-23d1557ae477" providerId="AD" clId="Web-{0A81E992-4B66-D106-2FA9-F700EDEFE753}" dt="2024-10-23T06:17:20.249" v="59" actId="34807"/>
          <ac:spMkLst>
            <pc:docMk/>
            <pc:sldMk cId="2697482107" sldId="2583"/>
            <ac:spMk id="6" creationId="{1AB7B671-BFCE-AD34-5C72-B414FAC631FD}"/>
          </ac:spMkLst>
        </pc:spChg>
        <pc:spChg chg="mod">
          <ac:chgData name="Vinoth C. Selvam (c)" userId="S::vinoth.c.selvam@avanade.com::1676911f-4125-435c-a888-23d1557ae477" providerId="AD" clId="Web-{0A81E992-4B66-D106-2FA9-F700EDEFE753}" dt="2024-10-23T06:17:20.249" v="59" actId="34807"/>
          <ac:spMkLst>
            <pc:docMk/>
            <pc:sldMk cId="2697482107" sldId="2583"/>
            <ac:spMk id="7" creationId="{B4E86270-7F3B-A940-E1F0-2A702E20B0DD}"/>
          </ac:spMkLst>
        </pc:spChg>
        <pc:picChg chg="mod">
          <ac:chgData name="Vinoth C. Selvam (c)" userId="S::vinoth.c.selvam@avanade.com::1676911f-4125-435c-a888-23d1557ae477" providerId="AD" clId="Web-{0A81E992-4B66-D106-2FA9-F700EDEFE753}" dt="2024-10-23T06:17:20.249" v="59" actId="34807"/>
          <ac:picMkLst>
            <pc:docMk/>
            <pc:sldMk cId="2697482107" sldId="2583"/>
            <ac:picMk id="8" creationId="{72110BF9-4943-4E02-91CE-721E4BE5EA7D}"/>
          </ac:picMkLst>
        </pc:picChg>
      </pc:sldChg>
      <pc:sldChg chg="del">
        <pc:chgData name="Vinoth C. Selvam (c)" userId="S::vinoth.c.selvam@avanade.com::1676911f-4125-435c-a888-23d1557ae477" providerId="AD" clId="Web-{0A81E992-4B66-D106-2FA9-F700EDEFE753}" dt="2024-10-23T06:17:19.546" v="58" actId="34807"/>
        <pc:sldMkLst>
          <pc:docMk/>
          <pc:sldMk cId="258128747" sldId="2584"/>
        </pc:sldMkLst>
      </pc:sldChg>
      <pc:sldChg chg="modSp add mod modTransition addAnim">
        <pc:chgData name="Vinoth C. Selvam (c)" userId="S::vinoth.c.selvam@avanade.com::1676911f-4125-435c-a888-23d1557ae477" providerId="AD" clId="Web-{0A81E992-4B66-D106-2FA9-F700EDEFE753}" dt="2024-10-23T06:17:20.265" v="85" actId="34807"/>
        <pc:sldMkLst>
          <pc:docMk/>
          <pc:sldMk cId="3198215363" sldId="2584"/>
        </pc:sldMkLst>
        <pc:spChg chg="mod">
          <ac:chgData name="Vinoth C. Selvam (c)" userId="S::vinoth.c.selvam@avanade.com::1676911f-4125-435c-a888-23d1557ae477" providerId="AD" clId="Web-{0A81E992-4B66-D106-2FA9-F700EDEFE753}" dt="2024-10-23T06:17:20.249" v="59" actId="34807"/>
          <ac:spMkLst>
            <pc:docMk/>
            <pc:sldMk cId="3198215363" sldId="2584"/>
            <ac:spMk id="2" creationId="{C576BE2A-C8D5-794C-AA7E-88D0BD738503}"/>
          </ac:spMkLst>
        </pc:spChg>
        <pc:spChg chg="mod">
          <ac:chgData name="Vinoth C. Selvam (c)" userId="S::vinoth.c.selvam@avanade.com::1676911f-4125-435c-a888-23d1557ae477" providerId="AD" clId="Web-{0A81E992-4B66-D106-2FA9-F700EDEFE753}" dt="2024-10-23T06:17:20.249" v="59" actId="34807"/>
          <ac:spMkLst>
            <pc:docMk/>
            <pc:sldMk cId="3198215363" sldId="2584"/>
            <ac:spMk id="3" creationId="{4E77570D-E25C-3B36-C9CB-084308569D98}"/>
          </ac:spMkLst>
        </pc:spChg>
        <pc:spChg chg="mod">
          <ac:chgData name="Vinoth C. Selvam (c)" userId="S::vinoth.c.selvam@avanade.com::1676911f-4125-435c-a888-23d1557ae477" providerId="AD" clId="Web-{0A81E992-4B66-D106-2FA9-F700EDEFE753}" dt="2024-10-23T06:17:20.249" v="59" actId="34807"/>
          <ac:spMkLst>
            <pc:docMk/>
            <pc:sldMk cId="3198215363" sldId="2584"/>
            <ac:spMk id="4" creationId="{BAE3CDA2-0988-80C8-C6B7-9E4F0C2C43A5}"/>
          </ac:spMkLst>
        </pc:spChg>
        <pc:spChg chg="mod">
          <ac:chgData name="Vinoth C. Selvam (c)" userId="S::vinoth.c.selvam@avanade.com::1676911f-4125-435c-a888-23d1557ae477" providerId="AD" clId="Web-{0A81E992-4B66-D106-2FA9-F700EDEFE753}" dt="2024-10-23T06:17:20.249" v="59" actId="34807"/>
          <ac:spMkLst>
            <pc:docMk/>
            <pc:sldMk cId="3198215363" sldId="2584"/>
            <ac:spMk id="5" creationId="{AE66337F-95A1-9C95-42A2-CCA88FF6B2F4}"/>
          </ac:spMkLst>
        </pc:spChg>
        <pc:spChg chg="mod">
          <ac:chgData name="Vinoth C. Selvam (c)" userId="S::vinoth.c.selvam@avanade.com::1676911f-4125-435c-a888-23d1557ae477" providerId="AD" clId="Web-{0A81E992-4B66-D106-2FA9-F700EDEFE753}" dt="2024-10-23T06:17:20.249" v="59" actId="34807"/>
          <ac:spMkLst>
            <pc:docMk/>
            <pc:sldMk cId="3198215363" sldId="2584"/>
            <ac:spMk id="6" creationId="{1DFC30A1-8379-63F8-363A-E30A612DFF4B}"/>
          </ac:spMkLst>
        </pc:spChg>
      </pc:sldChg>
      <pc:sldChg chg="modSp add mod modTransition addAnim">
        <pc:chgData name="Vinoth C. Selvam (c)" userId="S::vinoth.c.selvam@avanade.com::1676911f-4125-435c-a888-23d1557ae477" providerId="AD" clId="Web-{0A81E992-4B66-D106-2FA9-F700EDEFE753}" dt="2024-10-23T06:17:20.265" v="86" actId="34807"/>
        <pc:sldMkLst>
          <pc:docMk/>
          <pc:sldMk cId="1076825276" sldId="2585"/>
        </pc:sldMkLst>
        <pc:spChg chg="mod">
          <ac:chgData name="Vinoth C. Selvam (c)" userId="S::vinoth.c.selvam@avanade.com::1676911f-4125-435c-a888-23d1557ae477" providerId="AD" clId="Web-{0A81E992-4B66-D106-2FA9-F700EDEFE753}" dt="2024-10-23T06:17:20.249" v="59" actId="34807"/>
          <ac:spMkLst>
            <pc:docMk/>
            <pc:sldMk cId="1076825276" sldId="2585"/>
            <ac:spMk id="2" creationId="{3FA50191-1944-B238-1BF8-CF558C2C4602}"/>
          </ac:spMkLst>
        </pc:spChg>
        <pc:spChg chg="mod">
          <ac:chgData name="Vinoth C. Selvam (c)" userId="S::vinoth.c.selvam@avanade.com::1676911f-4125-435c-a888-23d1557ae477" providerId="AD" clId="Web-{0A81E992-4B66-D106-2FA9-F700EDEFE753}" dt="2024-10-23T06:17:20.249" v="59" actId="34807"/>
          <ac:spMkLst>
            <pc:docMk/>
            <pc:sldMk cId="1076825276" sldId="2585"/>
            <ac:spMk id="4" creationId="{F190C457-395A-DCD0-A41D-1DAB2AA9BCC2}"/>
          </ac:spMkLst>
        </pc:spChg>
        <pc:spChg chg="mod">
          <ac:chgData name="Vinoth C. Selvam (c)" userId="S::vinoth.c.selvam@avanade.com::1676911f-4125-435c-a888-23d1557ae477" providerId="AD" clId="Web-{0A81E992-4B66-D106-2FA9-F700EDEFE753}" dt="2024-10-23T06:17:20.249" v="59" actId="34807"/>
          <ac:spMkLst>
            <pc:docMk/>
            <pc:sldMk cId="1076825276" sldId="2585"/>
            <ac:spMk id="5" creationId="{D98F7E0D-F89D-5C07-5689-35C820AEBC5D}"/>
          </ac:spMkLst>
        </pc:spChg>
        <pc:spChg chg="mod">
          <ac:chgData name="Vinoth C. Selvam (c)" userId="S::vinoth.c.selvam@avanade.com::1676911f-4125-435c-a888-23d1557ae477" providerId="AD" clId="Web-{0A81E992-4B66-D106-2FA9-F700EDEFE753}" dt="2024-10-23T06:17:20.249" v="59" actId="34807"/>
          <ac:spMkLst>
            <pc:docMk/>
            <pc:sldMk cId="1076825276" sldId="2585"/>
            <ac:spMk id="6" creationId="{5F176AAF-1D52-F660-C141-B7E261A4C0C7}"/>
          </ac:spMkLst>
        </pc:spChg>
        <pc:spChg chg="mod">
          <ac:chgData name="Vinoth C. Selvam (c)" userId="S::vinoth.c.selvam@avanade.com::1676911f-4125-435c-a888-23d1557ae477" providerId="AD" clId="Web-{0A81E992-4B66-D106-2FA9-F700EDEFE753}" dt="2024-10-23T06:17:20.249" v="59" actId="34807"/>
          <ac:spMkLst>
            <pc:docMk/>
            <pc:sldMk cId="1076825276" sldId="2585"/>
            <ac:spMk id="7" creationId="{A6C23C68-2680-E3D0-31D7-A1BC5A7D42EA}"/>
          </ac:spMkLst>
        </pc:spChg>
        <pc:picChg chg="mod">
          <ac:chgData name="Vinoth C. Selvam (c)" userId="S::vinoth.c.selvam@avanade.com::1676911f-4125-435c-a888-23d1557ae477" providerId="AD" clId="Web-{0A81E992-4B66-D106-2FA9-F700EDEFE753}" dt="2024-10-23T06:17:20.249" v="59" actId="34807"/>
          <ac:picMkLst>
            <pc:docMk/>
            <pc:sldMk cId="1076825276" sldId="2585"/>
            <ac:picMk id="8" creationId="{F44827C3-6FE0-4613-BA12-071FFD21B41B}"/>
          </ac:picMkLst>
        </pc:picChg>
      </pc:sldChg>
      <pc:sldChg chg="del">
        <pc:chgData name="Vinoth C. Selvam (c)" userId="S::vinoth.c.selvam@avanade.com::1676911f-4125-435c-a888-23d1557ae477" providerId="AD" clId="Web-{0A81E992-4B66-D106-2FA9-F700EDEFE753}" dt="2024-10-23T06:17:19.546" v="58" actId="34807"/>
        <pc:sldMkLst>
          <pc:docMk/>
          <pc:sldMk cId="3105910363" sldId="2585"/>
        </pc:sldMkLst>
      </pc:sldChg>
      <pc:sldChg chg="modSp add mod modTransition addAnim">
        <pc:chgData name="Vinoth C. Selvam (c)" userId="S::vinoth.c.selvam@avanade.com::1676911f-4125-435c-a888-23d1557ae477" providerId="AD" clId="Web-{0A81E992-4B66-D106-2FA9-F700EDEFE753}" dt="2024-10-23T06:17:20.265" v="87" actId="34807"/>
        <pc:sldMkLst>
          <pc:docMk/>
          <pc:sldMk cId="1016723331" sldId="2586"/>
        </pc:sldMkLst>
        <pc:spChg chg="mod">
          <ac:chgData name="Vinoth C. Selvam (c)" userId="S::vinoth.c.selvam@avanade.com::1676911f-4125-435c-a888-23d1557ae477" providerId="AD" clId="Web-{0A81E992-4B66-D106-2FA9-F700EDEFE753}" dt="2024-10-23T06:17:20.249" v="59" actId="34807"/>
          <ac:spMkLst>
            <pc:docMk/>
            <pc:sldMk cId="1016723331" sldId="2586"/>
            <ac:spMk id="2" creationId="{7F65F86F-7E11-687E-6F3C-578CC937B8E4}"/>
          </ac:spMkLst>
        </pc:spChg>
        <pc:spChg chg="mod">
          <ac:chgData name="Vinoth C. Selvam (c)" userId="S::vinoth.c.selvam@avanade.com::1676911f-4125-435c-a888-23d1557ae477" providerId="AD" clId="Web-{0A81E992-4B66-D106-2FA9-F700EDEFE753}" dt="2024-10-23T06:17:20.249" v="59" actId="34807"/>
          <ac:spMkLst>
            <pc:docMk/>
            <pc:sldMk cId="1016723331" sldId="2586"/>
            <ac:spMk id="4" creationId="{471CCDCF-5183-A62B-10F4-24C0E96F2554}"/>
          </ac:spMkLst>
        </pc:spChg>
        <pc:spChg chg="mod">
          <ac:chgData name="Vinoth C. Selvam (c)" userId="S::vinoth.c.selvam@avanade.com::1676911f-4125-435c-a888-23d1557ae477" providerId="AD" clId="Web-{0A81E992-4B66-D106-2FA9-F700EDEFE753}" dt="2024-10-23T06:17:20.249" v="59" actId="34807"/>
          <ac:spMkLst>
            <pc:docMk/>
            <pc:sldMk cId="1016723331" sldId="2586"/>
            <ac:spMk id="5" creationId="{8E8882EE-F56A-4EE3-BAD1-396D4BE3EA80}"/>
          </ac:spMkLst>
        </pc:spChg>
        <pc:spChg chg="mod">
          <ac:chgData name="Vinoth C. Selvam (c)" userId="S::vinoth.c.selvam@avanade.com::1676911f-4125-435c-a888-23d1557ae477" providerId="AD" clId="Web-{0A81E992-4B66-D106-2FA9-F700EDEFE753}" dt="2024-10-23T06:17:20.249" v="59" actId="34807"/>
          <ac:spMkLst>
            <pc:docMk/>
            <pc:sldMk cId="1016723331" sldId="2586"/>
            <ac:spMk id="6" creationId="{405A3CBD-B251-DAE8-8343-F1BED44F6DA6}"/>
          </ac:spMkLst>
        </pc:spChg>
        <pc:spChg chg="mod">
          <ac:chgData name="Vinoth C. Selvam (c)" userId="S::vinoth.c.selvam@avanade.com::1676911f-4125-435c-a888-23d1557ae477" providerId="AD" clId="Web-{0A81E992-4B66-D106-2FA9-F700EDEFE753}" dt="2024-10-23T06:17:20.249" v="59" actId="34807"/>
          <ac:spMkLst>
            <pc:docMk/>
            <pc:sldMk cId="1016723331" sldId="2586"/>
            <ac:spMk id="7" creationId="{8F7AA71D-10A2-915B-5150-9549FE36B40F}"/>
          </ac:spMkLst>
        </pc:spChg>
        <pc:picChg chg="mod">
          <ac:chgData name="Vinoth C. Selvam (c)" userId="S::vinoth.c.selvam@avanade.com::1676911f-4125-435c-a888-23d1557ae477" providerId="AD" clId="Web-{0A81E992-4B66-D106-2FA9-F700EDEFE753}" dt="2024-10-23T06:17:20.249" v="59" actId="34807"/>
          <ac:picMkLst>
            <pc:docMk/>
            <pc:sldMk cId="1016723331" sldId="2586"/>
            <ac:picMk id="8" creationId="{1C735BC3-968E-4B0F-829D-86F99BFE60D7}"/>
          </ac:picMkLst>
        </pc:picChg>
      </pc:sldChg>
      <pc:sldChg chg="del">
        <pc:chgData name="Vinoth C. Selvam (c)" userId="S::vinoth.c.selvam@avanade.com::1676911f-4125-435c-a888-23d1557ae477" providerId="AD" clId="Web-{0A81E992-4B66-D106-2FA9-F700EDEFE753}" dt="2024-10-23T06:17:19.546" v="58" actId="34807"/>
        <pc:sldMkLst>
          <pc:docMk/>
          <pc:sldMk cId="3957342155" sldId="2586"/>
        </pc:sldMkLst>
      </pc:sldChg>
      <pc:sldChg chg="modSp add mod modTransition addAnim">
        <pc:chgData name="Vinoth C. Selvam (c)" userId="S::vinoth.c.selvam@avanade.com::1676911f-4125-435c-a888-23d1557ae477" providerId="AD" clId="Web-{0A81E992-4B66-D106-2FA9-F700EDEFE753}" dt="2024-10-23T06:17:20.265" v="88" actId="34807"/>
        <pc:sldMkLst>
          <pc:docMk/>
          <pc:sldMk cId="1954113553" sldId="2587"/>
        </pc:sldMkLst>
        <pc:spChg chg="mod">
          <ac:chgData name="Vinoth C. Selvam (c)" userId="S::vinoth.c.selvam@avanade.com::1676911f-4125-435c-a888-23d1557ae477" providerId="AD" clId="Web-{0A81E992-4B66-D106-2FA9-F700EDEFE753}" dt="2024-10-23T06:17:20.249" v="59" actId="34807"/>
          <ac:spMkLst>
            <pc:docMk/>
            <pc:sldMk cId="1954113553" sldId="2587"/>
            <ac:spMk id="2" creationId="{81C12049-90F9-7CB8-FBDA-DC71985CA4AD}"/>
          </ac:spMkLst>
        </pc:spChg>
        <pc:spChg chg="mod">
          <ac:chgData name="Vinoth C. Selvam (c)" userId="S::vinoth.c.selvam@avanade.com::1676911f-4125-435c-a888-23d1557ae477" providerId="AD" clId="Web-{0A81E992-4B66-D106-2FA9-F700EDEFE753}" dt="2024-10-23T06:17:20.249" v="59" actId="34807"/>
          <ac:spMkLst>
            <pc:docMk/>
            <pc:sldMk cId="1954113553" sldId="2587"/>
            <ac:spMk id="4" creationId="{CA950D4F-B5C8-0D2A-2294-0D375E30248F}"/>
          </ac:spMkLst>
        </pc:spChg>
        <pc:spChg chg="mod">
          <ac:chgData name="Vinoth C. Selvam (c)" userId="S::vinoth.c.selvam@avanade.com::1676911f-4125-435c-a888-23d1557ae477" providerId="AD" clId="Web-{0A81E992-4B66-D106-2FA9-F700EDEFE753}" dt="2024-10-23T06:17:20.249" v="59" actId="34807"/>
          <ac:spMkLst>
            <pc:docMk/>
            <pc:sldMk cId="1954113553" sldId="2587"/>
            <ac:spMk id="5" creationId="{3B9824E8-F679-ACD6-B26D-45EE0FAABCD6}"/>
          </ac:spMkLst>
        </pc:spChg>
        <pc:spChg chg="mod">
          <ac:chgData name="Vinoth C. Selvam (c)" userId="S::vinoth.c.selvam@avanade.com::1676911f-4125-435c-a888-23d1557ae477" providerId="AD" clId="Web-{0A81E992-4B66-D106-2FA9-F700EDEFE753}" dt="2024-10-23T06:17:20.249" v="59" actId="34807"/>
          <ac:spMkLst>
            <pc:docMk/>
            <pc:sldMk cId="1954113553" sldId="2587"/>
            <ac:spMk id="6" creationId="{0490F78F-3616-74DB-0A63-4427A3EBCFE3}"/>
          </ac:spMkLst>
        </pc:spChg>
        <pc:spChg chg="mod">
          <ac:chgData name="Vinoth C. Selvam (c)" userId="S::vinoth.c.selvam@avanade.com::1676911f-4125-435c-a888-23d1557ae477" providerId="AD" clId="Web-{0A81E992-4B66-D106-2FA9-F700EDEFE753}" dt="2024-10-23T06:17:20.249" v="59" actId="34807"/>
          <ac:spMkLst>
            <pc:docMk/>
            <pc:sldMk cId="1954113553" sldId="2587"/>
            <ac:spMk id="7" creationId="{F6F7B457-63C9-AEC4-3AB7-46FADFCEA495}"/>
          </ac:spMkLst>
        </pc:spChg>
        <pc:picChg chg="mod ord">
          <ac:chgData name="Vinoth C. Selvam (c)" userId="S::vinoth.c.selvam@avanade.com::1676911f-4125-435c-a888-23d1557ae477" providerId="AD" clId="Web-{0A81E992-4B66-D106-2FA9-F700EDEFE753}" dt="2024-10-23T06:17:20.249" v="59" actId="34807"/>
          <ac:picMkLst>
            <pc:docMk/>
            <pc:sldMk cId="1954113553" sldId="2587"/>
            <ac:picMk id="8" creationId="{A328B764-07C4-498E-B4EC-C524357CCA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0024DB-5BE6-4F33-A15A-C2610B47C71B}" type="datetimeFigureOut">
              <a:t>10/26/2024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96350-0237-42C1-B997-CA16D2A45F10}" type="slidenum">
              <a:t>‹#›</a:t>
            </a:fld>
            <a:endParaRPr lang="en-US"/>
          </a:p>
        </p:txBody>
      </p:sp>
    </p:spTree>
    <p:extLst>
      <p:ext uri="{BB962C8B-B14F-4D97-AF65-F5344CB8AC3E}">
        <p14:creationId xmlns:p14="http://schemas.microsoft.com/office/powerpoint/2010/main" val="306427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In this presentation, we will explore how Copilot Studio can help you build custom copilots for Dynamics 365 Customer Service. We will discuss the key features and benefits of Copilot Studio, go through a step-by-step guide on building custom copilots, and best practices for handoff to Dynamics 365 Customer Service.</a:t>
            </a:r>
          </a:p>
        </p:txBody>
      </p:sp>
      <p:sp>
        <p:nvSpPr>
          <p:cNvPr id="4" name="Slide Number Placeholder 3"/>
          <p:cNvSpPr>
            <a:spLocks noGrp="1"/>
          </p:cNvSpPr>
          <p:nvPr>
            <p:ph type="sldNum" sz="quarter" idx="5"/>
          </p:nvPr>
        </p:nvSpPr>
        <p:spPr/>
        <p:txBody>
          <a:bodyPr/>
          <a:lstStyle/>
          <a:p>
            <a:fld id="{4BD96350-0237-42C1-B997-CA16D2A45F10}" type="slidenum">
              <a:rPr lang="en-US"/>
              <a:t>1</a:t>
            </a:fld>
            <a:endParaRPr lang="en-US"/>
          </a:p>
        </p:txBody>
      </p:sp>
    </p:spTree>
    <p:extLst>
      <p:ext uri="{BB962C8B-B14F-4D97-AF65-F5344CB8AC3E}">
        <p14:creationId xmlns:p14="http://schemas.microsoft.com/office/powerpoint/2010/main" val="3288625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ensure a seamless handoff, it is important to define clear criteria for when a customer inquiry should be handed off from the copilot to a customer service representative. We will provide techniques for achieving a seamless handoff.</a:t>
            </a:r>
          </a:p>
        </p:txBody>
      </p:sp>
      <p:sp>
        <p:nvSpPr>
          <p:cNvPr id="4" name="Slide Number Placeholder 3"/>
          <p:cNvSpPr>
            <a:spLocks noGrp="1"/>
          </p:cNvSpPr>
          <p:nvPr>
            <p:ph type="sldNum" sz="quarter" idx="5"/>
          </p:nvPr>
        </p:nvSpPr>
        <p:spPr/>
        <p:txBody>
          <a:bodyPr/>
          <a:lstStyle/>
          <a:p>
            <a:fld id="{4BD96350-0237-42C1-B997-CA16D2A45F10}" type="slidenum">
              <a:rPr lang="en-US"/>
              <a:t>10</a:t>
            </a:fld>
            <a:endParaRPr lang="en-US"/>
          </a:p>
        </p:txBody>
      </p:sp>
    </p:spTree>
    <p:extLst>
      <p:ext uri="{BB962C8B-B14F-4D97-AF65-F5344CB8AC3E}">
        <p14:creationId xmlns:p14="http://schemas.microsoft.com/office/powerpoint/2010/main" val="133149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showcase real-world applications of Copilot Studio and how it has helped organizations improve their customer service.</a:t>
            </a:r>
          </a:p>
        </p:txBody>
      </p:sp>
      <p:sp>
        <p:nvSpPr>
          <p:cNvPr id="4" name="Slide Number Placeholder 3"/>
          <p:cNvSpPr>
            <a:spLocks noGrp="1"/>
          </p:cNvSpPr>
          <p:nvPr>
            <p:ph type="sldNum" sz="quarter" idx="5"/>
          </p:nvPr>
        </p:nvSpPr>
        <p:spPr/>
        <p:txBody>
          <a:bodyPr/>
          <a:lstStyle/>
          <a:p>
            <a:fld id="{4BD96350-0237-42C1-B997-CA16D2A45F10}" type="slidenum">
              <a:rPr lang="en-US"/>
              <a:t>11</a:t>
            </a:fld>
            <a:endParaRPr lang="en-US"/>
          </a:p>
        </p:txBody>
      </p:sp>
    </p:spTree>
    <p:extLst>
      <p:ext uri="{BB962C8B-B14F-4D97-AF65-F5344CB8AC3E}">
        <p14:creationId xmlns:p14="http://schemas.microsoft.com/office/powerpoint/2010/main" val="1410237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best practices for handoff include training customer service representatives on copilot responses, monitoring copilot performance, and continuously refining copilot responses.</a:t>
            </a:r>
          </a:p>
        </p:txBody>
      </p:sp>
      <p:sp>
        <p:nvSpPr>
          <p:cNvPr id="4" name="Slide Number Placeholder 3"/>
          <p:cNvSpPr>
            <a:spLocks noGrp="1"/>
          </p:cNvSpPr>
          <p:nvPr>
            <p:ph type="sldNum" sz="quarter" idx="5"/>
          </p:nvPr>
        </p:nvSpPr>
        <p:spPr/>
        <p:txBody>
          <a:bodyPr/>
          <a:lstStyle/>
          <a:p>
            <a:fld id="{4BD96350-0237-42C1-B997-CA16D2A45F10}" type="slidenum">
              <a:rPr lang="en-US"/>
              <a:t>12</a:t>
            </a:fld>
            <a:endParaRPr lang="en-US"/>
          </a:p>
        </p:txBody>
      </p:sp>
    </p:spTree>
    <p:extLst>
      <p:ext uri="{BB962C8B-B14F-4D97-AF65-F5344CB8AC3E}">
        <p14:creationId xmlns:p14="http://schemas.microsoft.com/office/powerpoint/2010/main" val="2813896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Studio is a powerful tool that allows you to build custom copilots for Dynamics 365 Customer Service. Copilot Studio offers several key features, such as seamless integration with Dynamics 365, customization options, and real-world applications. The best practices for handoff include training customer service representatives, monitoring copilot performance, and continuously refining copilot responses.</a:t>
            </a:r>
          </a:p>
        </p:txBody>
      </p:sp>
      <p:sp>
        <p:nvSpPr>
          <p:cNvPr id="4" name="Slide Number Placeholder 3"/>
          <p:cNvSpPr>
            <a:spLocks noGrp="1"/>
          </p:cNvSpPr>
          <p:nvPr>
            <p:ph type="sldNum" sz="quarter" idx="5"/>
          </p:nvPr>
        </p:nvSpPr>
        <p:spPr/>
        <p:txBody>
          <a:bodyPr/>
          <a:lstStyle/>
          <a:p>
            <a:fld id="{4BD96350-0237-42C1-B997-CA16D2A45F10}" type="slidenum">
              <a:rPr lang="en-US"/>
              <a:t>13</a:t>
            </a:fld>
            <a:endParaRPr lang="en-US"/>
          </a:p>
        </p:txBody>
      </p:sp>
    </p:spTree>
    <p:extLst>
      <p:ext uri="{BB962C8B-B14F-4D97-AF65-F5344CB8AC3E}">
        <p14:creationId xmlns:p14="http://schemas.microsoft.com/office/powerpoint/2010/main" val="3182382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attending our presentation on Building Custom Copilots for Dynamics 365 Customer Service. If you have any further questions or would like to learn more about Copilot Studio, please reach out to us at [contact information].</a:t>
            </a:r>
          </a:p>
        </p:txBody>
      </p:sp>
      <p:sp>
        <p:nvSpPr>
          <p:cNvPr id="4" name="Slide Number Placeholder 3"/>
          <p:cNvSpPr>
            <a:spLocks noGrp="1"/>
          </p:cNvSpPr>
          <p:nvPr>
            <p:ph type="sldNum" sz="quarter" idx="5"/>
          </p:nvPr>
        </p:nvSpPr>
        <p:spPr/>
        <p:txBody>
          <a:bodyPr/>
          <a:lstStyle/>
          <a:p>
            <a:fld id="{4BD96350-0237-42C1-B997-CA16D2A45F10}" type="slidenum">
              <a:rPr lang="en-US"/>
              <a:t>14</a:t>
            </a:fld>
            <a:endParaRPr lang="en-US"/>
          </a:p>
        </p:txBody>
      </p:sp>
    </p:spTree>
    <p:extLst>
      <p:ext uri="{BB962C8B-B14F-4D97-AF65-F5344CB8AC3E}">
        <p14:creationId xmlns:p14="http://schemas.microsoft.com/office/powerpoint/2010/main" val="75763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cover several topics, including an overview of Copilot Studio, building custom copilots, and handoff to Dynamics 365 Customer Service.</a:t>
            </a:r>
          </a:p>
        </p:txBody>
      </p:sp>
      <p:sp>
        <p:nvSpPr>
          <p:cNvPr id="4" name="Slide Number Placeholder 3"/>
          <p:cNvSpPr>
            <a:spLocks noGrp="1"/>
          </p:cNvSpPr>
          <p:nvPr>
            <p:ph type="sldNum" sz="quarter" idx="5"/>
          </p:nvPr>
        </p:nvSpPr>
        <p:spPr/>
        <p:txBody>
          <a:bodyPr/>
          <a:lstStyle/>
          <a:p>
            <a:fld id="{4BD96350-0237-42C1-B997-CA16D2A45F10}" type="slidenum">
              <a:rPr lang="en-US"/>
              <a:t>2</a:t>
            </a:fld>
            <a:endParaRPr lang="en-US"/>
          </a:p>
        </p:txBody>
      </p:sp>
    </p:spTree>
    <p:extLst>
      <p:ext uri="{BB962C8B-B14F-4D97-AF65-F5344CB8AC3E}">
        <p14:creationId xmlns:p14="http://schemas.microsoft.com/office/powerpoint/2010/main" val="2096355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our presentation on Building Custom Copilots for Dynamics 365 Customer Service. We are excited to share with you the capabilities of Copilot Studio and how it can help you enhance your customer service.</a:t>
            </a:r>
          </a:p>
        </p:txBody>
      </p:sp>
      <p:sp>
        <p:nvSpPr>
          <p:cNvPr id="4" name="Slide Number Placeholder 3"/>
          <p:cNvSpPr>
            <a:spLocks noGrp="1"/>
          </p:cNvSpPr>
          <p:nvPr>
            <p:ph type="sldNum" sz="quarter" idx="5"/>
          </p:nvPr>
        </p:nvSpPr>
        <p:spPr/>
        <p:txBody>
          <a:bodyPr/>
          <a:lstStyle/>
          <a:p>
            <a:fld id="{4BD96350-0237-42C1-B997-CA16D2A45F10}" type="slidenum">
              <a:rPr lang="en-US"/>
              <a:t>3</a:t>
            </a:fld>
            <a:endParaRPr lang="en-US"/>
          </a:p>
        </p:txBody>
      </p:sp>
    </p:spTree>
    <p:extLst>
      <p:ext uri="{BB962C8B-B14F-4D97-AF65-F5344CB8AC3E}">
        <p14:creationId xmlns:p14="http://schemas.microsoft.com/office/powerpoint/2010/main" val="176644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1 has X years of experience in customer service and is an expert in Copilot Studio.</a:t>
            </a:r>
          </a:p>
        </p:txBody>
      </p:sp>
      <p:sp>
        <p:nvSpPr>
          <p:cNvPr id="4" name="Slide Number Placeholder 3"/>
          <p:cNvSpPr>
            <a:spLocks noGrp="1"/>
          </p:cNvSpPr>
          <p:nvPr>
            <p:ph type="sldNum" sz="quarter" idx="5"/>
          </p:nvPr>
        </p:nvSpPr>
        <p:spPr/>
        <p:txBody>
          <a:bodyPr/>
          <a:lstStyle/>
          <a:p>
            <a:fld id="{4BD96350-0237-42C1-B997-CA16D2A45F10}" type="slidenum">
              <a:rPr lang="en-US"/>
              <a:t>4</a:t>
            </a:fld>
            <a:endParaRPr lang="en-US"/>
          </a:p>
        </p:txBody>
      </p:sp>
    </p:spTree>
    <p:extLst>
      <p:ext uri="{BB962C8B-B14F-4D97-AF65-F5344CB8AC3E}">
        <p14:creationId xmlns:p14="http://schemas.microsoft.com/office/powerpoint/2010/main" val="8305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Studio is a powerful tool that allows you to build custom copilots for Dynamics 365 Customer Service. With Copilot Studio, you can create intelligent and personalized responses to customer inquiries.</a:t>
            </a:r>
          </a:p>
        </p:txBody>
      </p:sp>
      <p:sp>
        <p:nvSpPr>
          <p:cNvPr id="4" name="Slide Number Placeholder 3"/>
          <p:cNvSpPr>
            <a:spLocks noGrp="1"/>
          </p:cNvSpPr>
          <p:nvPr>
            <p:ph type="sldNum" sz="quarter" idx="5"/>
          </p:nvPr>
        </p:nvSpPr>
        <p:spPr/>
        <p:txBody>
          <a:bodyPr/>
          <a:lstStyle/>
          <a:p>
            <a:fld id="{4BD96350-0237-42C1-B997-CA16D2A45F10}" type="slidenum">
              <a:rPr lang="en-US"/>
              <a:t>5</a:t>
            </a:fld>
            <a:endParaRPr lang="en-US"/>
          </a:p>
        </p:txBody>
      </p:sp>
    </p:spTree>
    <p:extLst>
      <p:ext uri="{BB962C8B-B14F-4D97-AF65-F5344CB8AC3E}">
        <p14:creationId xmlns:p14="http://schemas.microsoft.com/office/powerpoint/2010/main" val="36081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Studio offers several key features, including its intuitive interface, seamless integration with Dynamics 365, and customizable copilot templates. The benefits of Copilot Studio include increased efficiency, improved customer satisfaction, and reduced workload for customer service representatives.</a:t>
            </a:r>
          </a:p>
        </p:txBody>
      </p:sp>
      <p:sp>
        <p:nvSpPr>
          <p:cNvPr id="4" name="Slide Number Placeholder 3"/>
          <p:cNvSpPr>
            <a:spLocks noGrp="1"/>
          </p:cNvSpPr>
          <p:nvPr>
            <p:ph type="sldNum" sz="quarter" idx="5"/>
          </p:nvPr>
        </p:nvSpPr>
        <p:spPr/>
        <p:txBody>
          <a:bodyPr/>
          <a:lstStyle/>
          <a:p>
            <a:fld id="{4BD96350-0237-42C1-B997-CA16D2A45F10}" type="slidenum">
              <a:rPr lang="en-US"/>
              <a:t>6</a:t>
            </a:fld>
            <a:endParaRPr lang="en-US"/>
          </a:p>
        </p:txBody>
      </p:sp>
    </p:spTree>
    <p:extLst>
      <p:ext uri="{BB962C8B-B14F-4D97-AF65-F5344CB8AC3E}">
        <p14:creationId xmlns:p14="http://schemas.microsoft.com/office/powerpoint/2010/main" val="66401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Studio is a versatile tool that can be used in various customer service scenarios, such as ticket management, product support, and billing inquiries.</a:t>
            </a:r>
          </a:p>
        </p:txBody>
      </p:sp>
      <p:sp>
        <p:nvSpPr>
          <p:cNvPr id="4" name="Slide Number Placeholder 3"/>
          <p:cNvSpPr>
            <a:spLocks noGrp="1"/>
          </p:cNvSpPr>
          <p:nvPr>
            <p:ph type="sldNum" sz="quarter" idx="5"/>
          </p:nvPr>
        </p:nvSpPr>
        <p:spPr/>
        <p:txBody>
          <a:bodyPr/>
          <a:lstStyle/>
          <a:p>
            <a:fld id="{4BD96350-0237-42C1-B997-CA16D2A45F10}" type="slidenum">
              <a:rPr lang="en-US"/>
              <a:t>7</a:t>
            </a:fld>
            <a:endParaRPr lang="en-US"/>
          </a:p>
        </p:txBody>
      </p:sp>
    </p:spTree>
    <p:extLst>
      <p:ext uri="{BB962C8B-B14F-4D97-AF65-F5344CB8AC3E}">
        <p14:creationId xmlns:p14="http://schemas.microsoft.com/office/powerpoint/2010/main" val="1526881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Studio seamlessly integrates with Dynamics 365 Customer Service, allowing you to manage copilots directly from the Dynamics 365 interface.</a:t>
            </a:r>
          </a:p>
        </p:txBody>
      </p:sp>
      <p:sp>
        <p:nvSpPr>
          <p:cNvPr id="4" name="Slide Number Placeholder 3"/>
          <p:cNvSpPr>
            <a:spLocks noGrp="1"/>
          </p:cNvSpPr>
          <p:nvPr>
            <p:ph type="sldNum" sz="quarter" idx="5"/>
          </p:nvPr>
        </p:nvSpPr>
        <p:spPr/>
        <p:txBody>
          <a:bodyPr/>
          <a:lstStyle/>
          <a:p>
            <a:fld id="{4BD96350-0237-42C1-B997-CA16D2A45F10}" type="slidenum">
              <a:rPr lang="en-US"/>
              <a:t>8</a:t>
            </a:fld>
            <a:endParaRPr lang="en-US"/>
          </a:p>
        </p:txBody>
      </p:sp>
    </p:spTree>
    <p:extLst>
      <p:ext uri="{BB962C8B-B14F-4D97-AF65-F5344CB8AC3E}">
        <p14:creationId xmlns:p14="http://schemas.microsoft.com/office/powerpoint/2010/main" val="396033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Studio offers a range of customization options, such as custom fields and conditional responses, that allow you to tailor copilots to your specific needs.</a:t>
            </a:r>
          </a:p>
        </p:txBody>
      </p:sp>
      <p:sp>
        <p:nvSpPr>
          <p:cNvPr id="4" name="Slide Number Placeholder 3"/>
          <p:cNvSpPr>
            <a:spLocks noGrp="1"/>
          </p:cNvSpPr>
          <p:nvPr>
            <p:ph type="sldNum" sz="quarter" idx="5"/>
          </p:nvPr>
        </p:nvSpPr>
        <p:spPr/>
        <p:txBody>
          <a:bodyPr/>
          <a:lstStyle/>
          <a:p>
            <a:fld id="{4BD96350-0237-42C1-B997-CA16D2A45F10}" type="slidenum">
              <a:rPr lang="en-US"/>
              <a:t>9</a:t>
            </a:fld>
            <a:endParaRPr lang="en-US"/>
          </a:p>
        </p:txBody>
      </p:sp>
    </p:spTree>
    <p:extLst>
      <p:ext uri="{BB962C8B-B14F-4D97-AF65-F5344CB8AC3E}">
        <p14:creationId xmlns:p14="http://schemas.microsoft.com/office/powerpoint/2010/main" val="183120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77CA0979-F579-4E9B-A675-1F5ABBFF00DB}" type="datetimeFigureOut">
              <a:rPr lang="en-US" smtClean="0"/>
              <a:t>10/26/2024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
              </a:t>
            </a: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36593950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E76D0F-5A12-4D0A-80B0-1A6122B61E7B}" type="datetimeFigureOut">
              <a:rPr lang="en-US" smtClean="0"/>
              <a:t>10/26/2024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96320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E8C84-89CA-44AB-B0BE-5C91BAF75478}" type="datetimeFigureOut">
              <a:rPr lang="en-US" smtClean="0"/>
              <a:t>10/26/2024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6314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E7156E-175E-4DBA-9D21-B772C320F342}" type="datetimeFigureOut">
              <a:rPr lang="en-US" smtClean="0"/>
              <a:t>10/26/2024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8022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895F6E-3D02-4292-95D1-C62B3126321B}" type="datetimeFigureOut">
              <a:rPr lang="en-US" smtClean="0"/>
              <a:t>10/26/2024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3553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CB5ACB-D10C-44A8-9570-124370F4CB38}" type="datetimeFigureOut">
              <a:rPr lang="en-US" smtClean="0"/>
              <a:t>10/26/2024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6365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8D84F4-0E7A-4BDE-98C6-AE68FB974645}" type="datetimeFigureOut">
              <a:rPr lang="en-US" smtClean="0"/>
              <a:t>10/26/2024</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10913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EFF1D8-9801-4C4B-92F3-66C9A863BD74}" type="datetimeFigureOut">
              <a:rPr lang="en-US" smtClean="0"/>
              <a:t>10/26/2024</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2679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FE8FD-B23E-4E1A-83EF-0847EBEA0105}" type="datetimeFigureOut">
              <a:rPr lang="en-US" smtClean="0"/>
              <a:t>10/26/2024</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98998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8DDF891E-A7C2-465C-AD39-8EDCB0F58E3C}" type="datetimeFigureOut">
              <a:rPr lang="en-US" smtClean="0"/>
              <a:t>10/26/2024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65629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39F93E5-AFB6-485C-8E3C-32F92A07875F}" type="datetimeFigureOut">
              <a:rPr lang="en-US" smtClean="0"/>
              <a:t>10/26/2024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
              </a:t>
            </a: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1086324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A332BE1-279E-4118-9FE3-7952B079A510}" type="datetimeFigureOut">
              <a:rPr lang="en-US" smtClean="0"/>
              <a:t>10/26/2024</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a:t>
              </a:t>
            </a: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95291509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6861194-3560-4ECB-8B3F-D2BA28A0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and green rectangles&#10;&#10;Description automatically generated">
            <a:extLst>
              <a:ext uri="{FF2B5EF4-FFF2-40B4-BE49-F238E27FC236}">
                <a16:creationId xmlns:a16="http://schemas.microsoft.com/office/drawing/2014/main" id="{ECF38531-8C20-2C31-47F4-733529C08210}"/>
              </a:ext>
            </a:extLst>
          </p:cNvPr>
          <p:cNvPicPr>
            <a:picLocks noChangeAspect="1"/>
          </p:cNvPicPr>
          <p:nvPr/>
        </p:nvPicPr>
        <p:blipFill>
          <a:blip r:embed="rId3">
            <a:alphaModFix amt="45000"/>
            <a:extLst>
              <a:ext uri="{28A0092B-C50C-407E-A947-70E740481C1C}">
                <a14:useLocalDpi xmlns:a14="http://schemas.microsoft.com/office/drawing/2010/main" val="0"/>
              </a:ext>
            </a:extLst>
          </a:blip>
          <a:srcRect r="20443" b="-2"/>
          <a:stretch/>
        </p:blipFill>
        <p:spPr>
          <a:xfrm>
            <a:off x="8522623" y="3111062"/>
            <a:ext cx="3162613" cy="3557935"/>
          </a:xfrm>
          <a:prstGeom prst="rect">
            <a:avLst/>
          </a:prstGeom>
        </p:spPr>
      </p:pic>
      <p:pic>
        <p:nvPicPr>
          <p:cNvPr id="8" name="Picture 7" descr="A logo of a company&#10;&#10;Description automatically generated with medium confidence">
            <a:extLst>
              <a:ext uri="{FF2B5EF4-FFF2-40B4-BE49-F238E27FC236}">
                <a16:creationId xmlns:a16="http://schemas.microsoft.com/office/drawing/2014/main" id="{789C3315-84AC-26AF-8B9C-6A8B4A05EA0D}"/>
              </a:ext>
            </a:extLst>
          </p:cNvPr>
          <p:cNvPicPr>
            <a:picLocks noChangeAspect="1"/>
          </p:cNvPicPr>
          <p:nvPr/>
        </p:nvPicPr>
        <p:blipFill>
          <a:blip r:embed="rId4">
            <a:alphaModFix amt="45000"/>
            <a:extLst>
              <a:ext uri="{28A0092B-C50C-407E-A947-70E740481C1C}">
                <a14:useLocalDpi xmlns:a14="http://schemas.microsoft.com/office/drawing/2010/main" val="0"/>
              </a:ext>
            </a:extLst>
          </a:blip>
          <a:srcRect r="44444"/>
          <a:stretch/>
        </p:blipFill>
        <p:spPr>
          <a:xfrm>
            <a:off x="0" y="-1282262"/>
            <a:ext cx="4535804" cy="5102772"/>
          </a:xfrm>
          <a:prstGeom prst="rect">
            <a:avLst/>
          </a:prstGeom>
        </p:spPr>
      </p:pic>
      <p:sp>
        <p:nvSpPr>
          <p:cNvPr id="2" name="Title 1">
            <a:extLst>
              <a:ext uri="{FF2B5EF4-FFF2-40B4-BE49-F238E27FC236}">
                <a16:creationId xmlns:a16="http://schemas.microsoft.com/office/drawing/2014/main" id="{8AEA95E3-716C-0173-0BB1-D9E4169BBA60}"/>
              </a:ext>
            </a:extLst>
          </p:cNvPr>
          <p:cNvSpPr>
            <a:spLocks noGrp="1"/>
          </p:cNvSpPr>
          <p:nvPr>
            <p:ph type="ctrTitle"/>
          </p:nvPr>
        </p:nvSpPr>
        <p:spPr>
          <a:xfrm>
            <a:off x="902936" y="1537229"/>
            <a:ext cx="10782300" cy="3352800"/>
          </a:xfrm>
        </p:spPr>
        <p:txBody>
          <a:bodyPr>
            <a:normAutofit/>
          </a:bodyPr>
          <a:lstStyle/>
          <a:p>
            <a:r>
              <a:rPr lang="en-US" sz="8100" dirty="0">
                <a:solidFill>
                  <a:schemeClr val="tx1"/>
                </a:solidFill>
              </a:rPr>
              <a:t>Build Custom Copilot that Hand-off to Dynamics 365 Customer Service</a:t>
            </a:r>
          </a:p>
        </p:txBody>
      </p:sp>
      <p:sp>
        <p:nvSpPr>
          <p:cNvPr id="3" name="Subtitle 2">
            <a:extLst>
              <a:ext uri="{FF2B5EF4-FFF2-40B4-BE49-F238E27FC236}">
                <a16:creationId xmlns:a16="http://schemas.microsoft.com/office/drawing/2014/main" id="{7A01C153-8FC8-95AA-A73E-3DFC121C06F5}"/>
              </a:ext>
            </a:extLst>
          </p:cNvPr>
          <p:cNvSpPr>
            <a:spLocks noGrp="1"/>
          </p:cNvSpPr>
          <p:nvPr>
            <p:ph type="subTitle" idx="1"/>
          </p:nvPr>
        </p:nvSpPr>
        <p:spPr>
          <a:xfrm>
            <a:off x="1098698" y="5739117"/>
            <a:ext cx="3162614" cy="662357"/>
          </a:xfrm>
        </p:spPr>
        <p:txBody>
          <a:bodyPr>
            <a:normAutofit/>
          </a:bodyPr>
          <a:lstStyle/>
          <a:p>
            <a:r>
              <a:rPr lang="en-US" dirty="0">
                <a:solidFill>
                  <a:schemeClr val="tx1"/>
                </a:solidFill>
              </a:rPr>
              <a:t>Vinoth Selvam</a:t>
            </a:r>
          </a:p>
        </p:txBody>
      </p:sp>
      <p:sp>
        <p:nvSpPr>
          <p:cNvPr id="5" name="Footer Placeholder 4">
            <a:extLst>
              <a:ext uri="{FF2B5EF4-FFF2-40B4-BE49-F238E27FC236}">
                <a16:creationId xmlns:a16="http://schemas.microsoft.com/office/drawing/2014/main" id="{BFBCD6E3-A205-1103-02E7-C68D79B517CC}"/>
              </a:ext>
            </a:extLst>
          </p:cNvPr>
          <p:cNvSpPr>
            <a:spLocks noGrp="1"/>
          </p:cNvSpPr>
          <p:nvPr>
            <p:ph type="ftr" sz="quarter" idx="11"/>
          </p:nvPr>
        </p:nvSpPr>
        <p:spPr>
          <a:xfrm>
            <a:off x="685800" y="6554697"/>
            <a:ext cx="5029200" cy="228600"/>
          </a:xfrm>
        </p:spPr>
        <p:txBody>
          <a:bodyPr>
            <a:normAutofit/>
          </a:bodyPr>
          <a:lstStyle/>
          <a:p>
            <a:pPr>
              <a:lnSpc>
                <a:spcPct val="90000"/>
              </a:lnSpc>
              <a:spcAft>
                <a:spcPts val="600"/>
              </a:spcAft>
            </a:pPr>
            <a:r>
              <a:rPr lang="en-US" sz="200"/>
              <a:t>
              </a:t>
            </a:r>
          </a:p>
        </p:txBody>
      </p:sp>
    </p:spTree>
    <p:extLst>
      <p:ext uri="{BB962C8B-B14F-4D97-AF65-F5344CB8AC3E}">
        <p14:creationId xmlns:p14="http://schemas.microsoft.com/office/powerpoint/2010/main" val="18064808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F7CC-273B-76E3-44F7-CFCA911E9E10}"/>
              </a:ext>
            </a:extLst>
          </p:cNvPr>
          <p:cNvSpPr>
            <a:spLocks noGrp="1"/>
          </p:cNvSpPr>
          <p:nvPr>
            <p:ph type="title"/>
          </p:nvPr>
        </p:nvSpPr>
        <p:spPr/>
        <p:txBody>
          <a:bodyPr anchor="t">
            <a:normAutofit/>
          </a:bodyPr>
          <a:lstStyle/>
          <a:p>
            <a:r>
              <a:rPr lang="en-US"/>
              <a:t>Seamless Integration Techniques</a:t>
            </a:r>
          </a:p>
        </p:txBody>
      </p:sp>
      <p:pic>
        <p:nvPicPr>
          <p:cNvPr id="8" name="Content Placeholder 7" descr="Working stick figure on white paper. At this concept shoot, stick figure is being drawn by black pen as a business person.">
            <a:extLst>
              <a:ext uri="{FF2B5EF4-FFF2-40B4-BE49-F238E27FC236}">
                <a16:creationId xmlns:a16="http://schemas.microsoft.com/office/drawing/2014/main" id="{9C9D5103-C708-456C-ACC2-09D6FBD29FAD}"/>
              </a:ext>
            </a:extLst>
          </p:cNvPr>
          <p:cNvPicPr>
            <a:picLocks noGrp="1" noChangeAspect="1"/>
          </p:cNvPicPr>
          <p:nvPr>
            <p:ph sz="half" idx="1"/>
          </p:nvPr>
        </p:nvPicPr>
        <p:blipFill>
          <a:blip r:embed="rId3"/>
          <a:stretch>
            <a:fillRect/>
          </a:stretch>
        </p:blipFill>
        <p:spPr>
          <a:xfrm>
            <a:off x="676275" y="2327919"/>
            <a:ext cx="4664075" cy="3108624"/>
          </a:xfrm>
          <a:noFill/>
        </p:spPr>
      </p:pic>
      <p:sp>
        <p:nvSpPr>
          <p:cNvPr id="4" name="Content Placeholder 3">
            <a:extLst>
              <a:ext uri="{FF2B5EF4-FFF2-40B4-BE49-F238E27FC236}">
                <a16:creationId xmlns:a16="http://schemas.microsoft.com/office/drawing/2014/main" id="{E5262C28-BF70-94D9-E0DC-5AE7F5E4A8C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endParaRPr lang="en-US" sz="1400" b="1"/>
          </a:p>
          <a:p>
            <a:pPr marL="0" lvl="1" indent="0">
              <a:buNone/>
            </a:pPr>
            <a:r>
              <a:rPr lang="en-US" sz="1400"/>
              <a:t>To ensure a seamless handoff, it is important to define clear criteria for when a customer inquiry should be handed off from the copilot to a customer service representative. Techniques such as clear communication, standardized procedures, and training can help achieve a seamless handoff.</a:t>
            </a:r>
          </a:p>
        </p:txBody>
      </p:sp>
      <p:sp>
        <p:nvSpPr>
          <p:cNvPr id="6" name="Footer Placeholder 5">
            <a:extLst>
              <a:ext uri="{FF2B5EF4-FFF2-40B4-BE49-F238E27FC236}">
                <a16:creationId xmlns:a16="http://schemas.microsoft.com/office/drawing/2014/main" id="{653F1B93-C86A-2349-B826-50A36CE4366F}"/>
              </a:ext>
            </a:extLst>
          </p:cNvPr>
          <p:cNvSpPr>
            <a:spLocks noGrp="1"/>
          </p:cNvSpPr>
          <p:nvPr>
            <p:ph type="ftr" sz="quarter" idx="11"/>
          </p:nvPr>
        </p:nvSpPr>
        <p:spPr/>
        <p:txBody>
          <a:bodyPr anchor="ctr">
            <a:normAutofit fontScale="32500" lnSpcReduction="20000"/>
          </a:bodyPr>
          <a:lstStyle/>
          <a:p>
            <a:pPr>
              <a:lnSpc>
                <a:spcPct val="90000"/>
              </a:lnSpc>
              <a:spcAft>
                <a:spcPts val="600"/>
              </a:spcAft>
            </a:pPr>
            <a:r>
              <a:rPr lang="en-US" sz="700"/>
              <a:t>
              </a:t>
            </a:r>
          </a:p>
        </p:txBody>
      </p:sp>
    </p:spTree>
    <p:extLst>
      <p:ext uri="{BB962C8B-B14F-4D97-AF65-F5344CB8AC3E}">
        <p14:creationId xmlns:p14="http://schemas.microsoft.com/office/powerpoint/2010/main" val="286692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E55F-099F-AE66-3D96-12E5BA775C25}"/>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a:solidFill>
                  <a:srgbClr val="62443C"/>
                </a:solidFill>
              </a:rPr>
              <a:t>Real-World Applications</a:t>
            </a:r>
          </a:p>
        </p:txBody>
      </p:sp>
      <p:pic>
        <p:nvPicPr>
          <p:cNvPr id="8" name="Content Placeholder 7" descr="Two male customer service telemarketers working">
            <a:extLst>
              <a:ext uri="{FF2B5EF4-FFF2-40B4-BE49-F238E27FC236}">
                <a16:creationId xmlns:a16="http://schemas.microsoft.com/office/drawing/2014/main" id="{898CDCF6-75A6-4994-80BC-B88907AECEC8}"/>
              </a:ext>
            </a:extLst>
          </p:cNvPr>
          <p:cNvPicPr>
            <a:picLocks noGrp="1" noChangeAspect="1"/>
          </p:cNvPicPr>
          <p:nvPr>
            <p:ph sz="half" idx="1"/>
          </p:nvPr>
        </p:nvPicPr>
        <p:blipFill>
          <a:blip r:embed="rId3"/>
          <a:srcRect l="47801" r="12549" b="-2"/>
          <a:stretch/>
        </p:blipFill>
        <p:spPr>
          <a:xfrm>
            <a:off x="20" y="-6418"/>
            <a:ext cx="4077443" cy="6864418"/>
          </a:xfrm>
          <a:prstGeom prst="rect">
            <a:avLst/>
          </a:prstGeom>
          <a:noFill/>
        </p:spPr>
      </p:pic>
      <p:sp>
        <p:nvSpPr>
          <p:cNvPr id="4" name="Content Placeholder 3">
            <a:extLst>
              <a:ext uri="{FF2B5EF4-FFF2-40B4-BE49-F238E27FC236}">
                <a16:creationId xmlns:a16="http://schemas.microsoft.com/office/drawing/2014/main" id="{2C9066B5-F4BF-6664-B304-40A62FED9DA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2557" y="2011680"/>
            <a:ext cx="6428994" cy="3766185"/>
          </a:xfrm>
        </p:spPr>
        <p:txBody>
          <a:bodyPr>
            <a:normAutofit/>
          </a:bodyPr>
          <a:lstStyle/>
          <a:p>
            <a:pPr marL="0" indent="0">
              <a:spcBef>
                <a:spcPts val="2500"/>
              </a:spcBef>
              <a:buNone/>
            </a:pPr>
            <a:r>
              <a:rPr lang="en-US" sz="1300" b="1"/>
              <a:t>Improved Customer Service</a:t>
            </a:r>
          </a:p>
          <a:p>
            <a:pPr marL="0" lvl="1" indent="0">
              <a:buNone/>
            </a:pPr>
            <a:r>
              <a:rPr lang="en-US" sz="1300"/>
              <a:t>Copilot Studio has helped organizations improve their customer service by providing them with tools to enhance customer experience, streamline communication, and resolve issues more effectively.</a:t>
            </a:r>
          </a:p>
          <a:p>
            <a:pPr marL="0" indent="0">
              <a:spcBef>
                <a:spcPts val="2500"/>
              </a:spcBef>
              <a:buNone/>
            </a:pPr>
            <a:r>
              <a:rPr lang="en-US" sz="1300" b="1"/>
              <a:t>Streamlined Communication</a:t>
            </a:r>
          </a:p>
          <a:p>
            <a:pPr marL="0" lvl="1" indent="0">
              <a:buNone/>
            </a:pPr>
            <a:r>
              <a:rPr lang="en-US" sz="1300"/>
              <a:t>Copilot Studio streamlines communication between customers and customer service representatives. It provides a single platform for all customer service interactions and allows representatives to handle multiple conversations simultaneously.</a:t>
            </a:r>
          </a:p>
          <a:p>
            <a:pPr marL="0" indent="0">
              <a:spcBef>
                <a:spcPts val="2500"/>
              </a:spcBef>
              <a:buNone/>
            </a:pPr>
            <a:r>
              <a:rPr lang="en-US" sz="1300" b="1"/>
              <a:t>Issue Resolution</a:t>
            </a:r>
          </a:p>
          <a:p>
            <a:pPr marL="0" lvl="1" indent="0">
              <a:buNone/>
            </a:pPr>
            <a:r>
              <a:rPr lang="en-US" sz="1300"/>
              <a:t>Copilot Studio provides tools to help customer service representatives resolve issues more effectively. It provides access to customer history, real-time data, and analytics, enabling representatives to make informed decisions and provide better service.</a:t>
            </a:r>
          </a:p>
        </p:txBody>
      </p:sp>
      <p:sp>
        <p:nvSpPr>
          <p:cNvPr id="6" name="Footer Placeholder 5">
            <a:extLst>
              <a:ext uri="{FF2B5EF4-FFF2-40B4-BE49-F238E27FC236}">
                <a16:creationId xmlns:a16="http://schemas.microsoft.com/office/drawing/2014/main" id="{7F81B6AF-9714-DE44-A2BE-B7609B326632}"/>
              </a:ext>
            </a:extLst>
          </p:cNvPr>
          <p:cNvSpPr>
            <a:spLocks noGrp="1"/>
          </p:cNvSpPr>
          <p:nvPr>
            <p:ph type="ftr" sz="quarter" idx="11"/>
          </p:nvPr>
        </p:nvSpPr>
        <p:spPr>
          <a:xfrm>
            <a:off x="4702557" y="6554697"/>
            <a:ext cx="5029200" cy="228600"/>
          </a:xfrm>
        </p:spPr>
        <p:txBody>
          <a:bodyPr vert="horz" lIns="91440" tIns="45720" rIns="91440" bIns="45720" rtlCol="0" anchor="ctr">
            <a:normAutofit/>
          </a:bodyPr>
          <a:lstStyle/>
          <a:p>
            <a:pPr defTabSz="914400">
              <a:lnSpc>
                <a:spcPct val="90000"/>
              </a:lnSpc>
              <a:spcAft>
                <a:spcPts val="600"/>
              </a:spcAft>
            </a:pPr>
            <a:r>
              <a:rPr lang="en-US" sz="200" kern="1200" cap="all" baseline="0">
                <a:solidFill>
                  <a:schemeClr val="tx1">
                    <a:alpha val="80000"/>
                  </a:schemeClr>
                </a:solidFill>
                <a:latin typeface="+mn-lt"/>
                <a:ea typeface="+mn-ea"/>
                <a:cs typeface="+mn-cs"/>
              </a:rPr>
              <a:t>
              </a:t>
            </a:r>
          </a:p>
        </p:txBody>
      </p:sp>
    </p:spTree>
    <p:extLst>
      <p:ext uri="{BB962C8B-B14F-4D97-AF65-F5344CB8AC3E}">
        <p14:creationId xmlns:p14="http://schemas.microsoft.com/office/powerpoint/2010/main" val="3037148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E5A0-1AE6-3585-6DD5-9348CC717EAE}"/>
              </a:ext>
            </a:extLst>
          </p:cNvPr>
          <p:cNvSpPr>
            <a:spLocks noGrp="1"/>
          </p:cNvSpPr>
          <p:nvPr>
            <p:ph type="title"/>
          </p:nvPr>
        </p:nvSpPr>
        <p:spPr/>
        <p:txBody>
          <a:bodyPr anchor="t">
            <a:normAutofit/>
          </a:bodyPr>
          <a:lstStyle/>
          <a:p>
            <a:r>
              <a:rPr lang="en-US"/>
              <a:t>Best Practices for Handoff</a:t>
            </a:r>
          </a:p>
        </p:txBody>
      </p:sp>
      <p:sp>
        <p:nvSpPr>
          <p:cNvPr id="3" name="Content Placeholder 2">
            <a:extLst>
              <a:ext uri="{FF2B5EF4-FFF2-40B4-BE49-F238E27FC236}">
                <a16:creationId xmlns:a16="http://schemas.microsoft.com/office/drawing/2014/main" id="{C3FA2364-715F-F981-624E-BEE366532F4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endParaRPr lang="en-US" sz="1400" b="1"/>
          </a:p>
          <a:p>
            <a:pPr marL="0" lvl="1" indent="0">
              <a:buNone/>
            </a:pPr>
            <a:r>
              <a:rPr lang="en-US" sz="1400"/>
              <a:t>The best practices for handoff include training customer service representatives on copilot responses, monitoring copilot performance, and continuously refining copilot responses.</a:t>
            </a:r>
          </a:p>
        </p:txBody>
      </p:sp>
      <p:sp>
        <p:nvSpPr>
          <p:cNvPr id="4" name="Date Placeholder 3">
            <a:extLst>
              <a:ext uri="{FF2B5EF4-FFF2-40B4-BE49-F238E27FC236}">
                <a16:creationId xmlns:a16="http://schemas.microsoft.com/office/drawing/2014/main" id="{9ED60F6E-61C2-0CE8-EA65-60E0EFF3E8BF}"/>
              </a:ext>
            </a:extLst>
          </p:cNvPr>
          <p:cNvSpPr>
            <a:spLocks noGrp="1"/>
          </p:cNvSpPr>
          <p:nvPr>
            <p:ph type="dt" sz="half" idx="10"/>
          </p:nvPr>
        </p:nvSpPr>
        <p:spPr/>
        <p:txBody>
          <a:bodyPr anchor="ctr">
            <a:normAutofit lnSpcReduction="10000"/>
          </a:bodyPr>
          <a:lstStyle/>
          <a:p>
            <a:pPr>
              <a:spcAft>
                <a:spcPts val="600"/>
              </a:spcAft>
            </a:pPr>
            <a:fld id="{DCEF20BF-AA68-45E4-88F2-2DDA74CD0FE8}" type="datetime1">
              <a:rPr lang="en-US"/>
              <a:pPr>
                <a:spcAft>
                  <a:spcPts val="600"/>
                </a:spcAft>
              </a:pPr>
              <a:t>10/26/2024</a:t>
            </a:fld>
            <a:endParaRPr lang="en-US"/>
          </a:p>
        </p:txBody>
      </p:sp>
      <p:sp>
        <p:nvSpPr>
          <p:cNvPr id="5" name="Footer Placeholder 4">
            <a:extLst>
              <a:ext uri="{FF2B5EF4-FFF2-40B4-BE49-F238E27FC236}">
                <a16:creationId xmlns:a16="http://schemas.microsoft.com/office/drawing/2014/main" id="{52CFD14A-9E3B-6E35-684B-58EE94ACBCCF}"/>
              </a:ext>
            </a:extLst>
          </p:cNvPr>
          <p:cNvSpPr>
            <a:spLocks noGrp="1"/>
          </p:cNvSpPr>
          <p:nvPr>
            <p:ph type="ftr" sz="quarter" idx="11"/>
          </p:nvPr>
        </p:nvSpPr>
        <p:spPr/>
        <p:txBody>
          <a:bodyPr anchor="ctr">
            <a:normAutofit fontScale="32500" lnSpcReduction="20000"/>
          </a:bodyPr>
          <a:lstStyle/>
          <a:p>
            <a:pPr>
              <a:lnSpc>
                <a:spcPct val="90000"/>
              </a:lnSpc>
              <a:spcAft>
                <a:spcPts val="600"/>
              </a:spcAft>
            </a:pPr>
            <a:r>
              <a:rPr lang="en-US" sz="700"/>
              <a:t>
              </a:t>
            </a:r>
          </a:p>
        </p:txBody>
      </p:sp>
    </p:spTree>
    <p:extLst>
      <p:ext uri="{BB962C8B-B14F-4D97-AF65-F5344CB8AC3E}">
        <p14:creationId xmlns:p14="http://schemas.microsoft.com/office/powerpoint/2010/main" val="1724348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6BF3-FE7E-91FD-897B-9223F416B764}"/>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a:solidFill>
                  <a:srgbClr val="796259"/>
                </a:solidFill>
              </a:rPr>
              <a:t>Key Takeaways</a:t>
            </a:r>
          </a:p>
        </p:txBody>
      </p:sp>
      <p:pic>
        <p:nvPicPr>
          <p:cNvPr id="8" name="Content Placeholder 7" descr="3d rendered,maintenance service by internet.">
            <a:extLst>
              <a:ext uri="{FF2B5EF4-FFF2-40B4-BE49-F238E27FC236}">
                <a16:creationId xmlns:a16="http://schemas.microsoft.com/office/drawing/2014/main" id="{17423277-154B-4AC1-A15D-77640DC38655}"/>
              </a:ext>
            </a:extLst>
          </p:cNvPr>
          <p:cNvPicPr>
            <a:picLocks noGrp="1" noChangeAspect="1"/>
          </p:cNvPicPr>
          <p:nvPr>
            <p:ph sz="half" idx="1"/>
          </p:nvPr>
        </p:nvPicPr>
        <p:blipFill>
          <a:blip r:embed="rId3"/>
          <a:srcRect l="25518"/>
          <a:stretch/>
        </p:blipFill>
        <p:spPr>
          <a:xfrm>
            <a:off x="20" y="-6418"/>
            <a:ext cx="4077443" cy="6864418"/>
          </a:xfrm>
          <a:prstGeom prst="rect">
            <a:avLst/>
          </a:prstGeom>
          <a:noFill/>
        </p:spPr>
      </p:pic>
      <p:sp>
        <p:nvSpPr>
          <p:cNvPr id="4" name="Content Placeholder 3">
            <a:extLst>
              <a:ext uri="{FF2B5EF4-FFF2-40B4-BE49-F238E27FC236}">
                <a16:creationId xmlns:a16="http://schemas.microsoft.com/office/drawing/2014/main" id="{825EC8EE-2452-199F-4BDC-A0CD4E5ADE3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2557" y="2011680"/>
            <a:ext cx="6428994" cy="3766185"/>
          </a:xfrm>
        </p:spPr>
        <p:txBody>
          <a:bodyPr>
            <a:normAutofit/>
          </a:bodyPr>
          <a:lstStyle/>
          <a:p>
            <a:pPr marL="0" indent="0">
              <a:spcBef>
                <a:spcPts val="2500"/>
              </a:spcBef>
              <a:buNone/>
            </a:pPr>
            <a:r>
              <a:rPr lang="en-US" b="1"/>
              <a:t>Copilot Studio Features</a:t>
            </a:r>
          </a:p>
          <a:p>
            <a:pPr marL="0" lvl="1" indent="0">
              <a:buNone/>
            </a:pPr>
            <a:r>
              <a:rPr lang="en-US"/>
              <a:t>Copilot Studio offers several key features, such as seamless integration with Dynamics 365, customization options, and real-world applications.</a:t>
            </a:r>
          </a:p>
          <a:p>
            <a:pPr marL="0" indent="0">
              <a:spcBef>
                <a:spcPts val="2500"/>
              </a:spcBef>
              <a:buNone/>
            </a:pPr>
            <a:r>
              <a:rPr lang="en-US" b="1"/>
              <a:t>Best Practices for Handoff</a:t>
            </a:r>
          </a:p>
          <a:p>
            <a:pPr marL="0" lvl="1" indent="0">
              <a:buNone/>
            </a:pPr>
            <a:r>
              <a:rPr lang="en-US"/>
              <a:t>Best practices for handoff include training customer service representatives, monitoring copilot performance, and continuously refining copilot responses.</a:t>
            </a:r>
          </a:p>
        </p:txBody>
      </p:sp>
      <p:sp>
        <p:nvSpPr>
          <p:cNvPr id="6" name="Footer Placeholder 5">
            <a:extLst>
              <a:ext uri="{FF2B5EF4-FFF2-40B4-BE49-F238E27FC236}">
                <a16:creationId xmlns:a16="http://schemas.microsoft.com/office/drawing/2014/main" id="{4AB451BC-FE6A-BD1C-D70C-9D77100D91C5}"/>
              </a:ext>
            </a:extLst>
          </p:cNvPr>
          <p:cNvSpPr>
            <a:spLocks noGrp="1"/>
          </p:cNvSpPr>
          <p:nvPr>
            <p:ph type="ftr" sz="quarter" idx="11"/>
          </p:nvPr>
        </p:nvSpPr>
        <p:spPr>
          <a:xfrm>
            <a:off x="4702557" y="6554697"/>
            <a:ext cx="5029200" cy="228600"/>
          </a:xfrm>
        </p:spPr>
        <p:txBody>
          <a:bodyPr vert="horz" lIns="91440" tIns="45720" rIns="91440" bIns="45720" rtlCol="0" anchor="ctr">
            <a:normAutofit/>
          </a:bodyPr>
          <a:lstStyle/>
          <a:p>
            <a:pPr defTabSz="914400">
              <a:lnSpc>
                <a:spcPct val="90000"/>
              </a:lnSpc>
              <a:spcAft>
                <a:spcPts val="600"/>
              </a:spcAft>
            </a:pPr>
            <a:r>
              <a:rPr lang="en-US" sz="200" kern="1200" cap="all" baseline="0">
                <a:solidFill>
                  <a:schemeClr val="tx1">
                    <a:alpha val="80000"/>
                  </a:schemeClr>
                </a:solidFill>
                <a:latin typeface="+mn-lt"/>
                <a:ea typeface="+mn-ea"/>
                <a:cs typeface="+mn-cs"/>
              </a:rPr>
              <a:t>
              </a:t>
            </a:r>
          </a:p>
        </p:txBody>
      </p:sp>
    </p:spTree>
    <p:extLst>
      <p:ext uri="{BB962C8B-B14F-4D97-AF65-F5344CB8AC3E}">
        <p14:creationId xmlns:p14="http://schemas.microsoft.com/office/powerpoint/2010/main" val="1276568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28C4-141A-101F-3219-29138F562BC4}"/>
              </a:ext>
            </a:extLst>
          </p:cNvPr>
          <p:cNvSpPr>
            <a:spLocks noGrp="1"/>
          </p:cNvSpPr>
          <p:nvPr>
            <p:ph type="title"/>
          </p:nvPr>
        </p:nvSpPr>
        <p:spPr>
          <a:xfrm>
            <a:off x="657224" y="4544814"/>
            <a:ext cx="4843555" cy="1807659"/>
          </a:xfrm>
        </p:spPr>
        <p:txBody>
          <a:bodyPr vert="horz" lIns="91440" tIns="45720" rIns="91440" bIns="45720" rtlCol="0" anchor="ctr">
            <a:normAutofit/>
          </a:bodyPr>
          <a:lstStyle/>
          <a:p>
            <a:pPr algn="r"/>
            <a:r>
              <a:rPr lang="en-US" sz="4800" dirty="0">
                <a:solidFill>
                  <a:srgbClr val="FFFFFF"/>
                </a:solidFill>
              </a:rPr>
              <a:t>Thank You and Contact Information</a:t>
            </a:r>
          </a:p>
        </p:txBody>
      </p:sp>
      <p:pic>
        <p:nvPicPr>
          <p:cNvPr id="8" name="Content Placeholder 7" descr="Thank you wooden blocks against shiny background.">
            <a:extLst>
              <a:ext uri="{FF2B5EF4-FFF2-40B4-BE49-F238E27FC236}">
                <a16:creationId xmlns:a16="http://schemas.microsoft.com/office/drawing/2014/main" id="{4FFBD6F1-093A-4A9B-A0D1-85954C30545A}"/>
              </a:ext>
            </a:extLst>
          </p:cNvPr>
          <p:cNvPicPr>
            <a:picLocks noGrp="1" noChangeAspect="1"/>
          </p:cNvPicPr>
          <p:nvPr>
            <p:ph sz="half" idx="1"/>
          </p:nvPr>
        </p:nvPicPr>
        <p:blipFill>
          <a:blip r:embed="rId3"/>
          <a:srcRect t="11762" b="36473"/>
          <a:stretch/>
        </p:blipFill>
        <p:spPr>
          <a:xfrm>
            <a:off x="20" y="10"/>
            <a:ext cx="12191980" cy="4212698"/>
          </a:xfrm>
          <a:prstGeom prst="rect">
            <a:avLst/>
          </a:prstGeom>
          <a:noFill/>
        </p:spPr>
      </p:pic>
      <p:sp>
        <p:nvSpPr>
          <p:cNvPr id="6" name="Footer Placeholder 5">
            <a:extLst>
              <a:ext uri="{FF2B5EF4-FFF2-40B4-BE49-F238E27FC236}">
                <a16:creationId xmlns:a16="http://schemas.microsoft.com/office/drawing/2014/main" id="{B277797C-F94C-A7A4-954E-7AB23B1D646D}"/>
              </a:ext>
            </a:extLst>
          </p:cNvPr>
          <p:cNvSpPr>
            <a:spLocks noGrp="1"/>
          </p:cNvSpPr>
          <p:nvPr>
            <p:ph type="ftr" sz="quarter" idx="11"/>
          </p:nvPr>
        </p:nvSpPr>
        <p:spPr/>
        <p:txBody>
          <a:bodyPr vert="horz" lIns="91440" tIns="45720" rIns="91440" bIns="45720" rtlCol="0" anchor="ctr">
            <a:normAutofit/>
          </a:bodyPr>
          <a:lstStyle/>
          <a:p>
            <a:pPr defTabSz="914400">
              <a:lnSpc>
                <a:spcPct val="90000"/>
              </a:lnSpc>
              <a:spcAft>
                <a:spcPts val="600"/>
              </a:spcAft>
            </a:pPr>
            <a:r>
              <a:rPr lang="en-US" sz="200" kern="1200" cap="all" baseline="0">
                <a:solidFill>
                  <a:srgbClr val="FFFFFF">
                    <a:alpha val="80000"/>
                  </a:srgbClr>
                </a:solidFill>
                <a:latin typeface="+mn-lt"/>
                <a:ea typeface="+mn-ea"/>
                <a:cs typeface="+mn-cs"/>
              </a:rPr>
              <a:t>
              </a:t>
            </a:r>
          </a:p>
        </p:txBody>
      </p:sp>
    </p:spTree>
    <p:extLst>
      <p:ext uri="{BB962C8B-B14F-4D97-AF65-F5344CB8AC3E}">
        <p14:creationId xmlns:p14="http://schemas.microsoft.com/office/powerpoint/2010/main" val="1788998900"/>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4670-90B3-257B-E3AC-52DA72EF001C}"/>
              </a:ext>
            </a:extLst>
          </p:cNvPr>
          <p:cNvSpPr>
            <a:spLocks noGrp="1"/>
          </p:cNvSpPr>
          <p:nvPr>
            <p:ph type="title"/>
          </p:nvPr>
        </p:nvSpPr>
        <p:spPr>
          <a:xfrm>
            <a:off x="4568825" y="45450"/>
            <a:ext cx="6562726" cy="1034685"/>
          </a:xfrm>
        </p:spPr>
        <p:txBody>
          <a:bodyPr vert="horz" lIns="91440" tIns="45720" rIns="91440" bIns="45720" rtlCol="0" anchor="ctr">
            <a:normAutofit/>
          </a:bodyPr>
          <a:lstStyle/>
          <a:p>
            <a:r>
              <a:rPr lang="en-US" dirty="0">
                <a:solidFill>
                  <a:srgbClr val="789EA6"/>
                </a:solidFill>
              </a:rPr>
              <a:t>Agenda</a:t>
            </a:r>
          </a:p>
        </p:txBody>
      </p:sp>
      <p:pic>
        <p:nvPicPr>
          <p:cNvPr id="9" name="Content Placeholder 8" descr="Pastel checklist and pencil">
            <a:extLst>
              <a:ext uri="{FF2B5EF4-FFF2-40B4-BE49-F238E27FC236}">
                <a16:creationId xmlns:a16="http://schemas.microsoft.com/office/drawing/2014/main" id="{3E18FA87-D435-9E34-1273-CBDA06B868B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25952" r="25488"/>
          <a:stretch/>
        </p:blipFill>
        <p:spPr>
          <a:xfrm>
            <a:off x="20" y="-6418"/>
            <a:ext cx="4077443" cy="6864418"/>
          </a:xfrm>
          <a:prstGeom prst="rect">
            <a:avLst/>
          </a:prstGeom>
        </p:spPr>
      </p:pic>
      <p:sp>
        <p:nvSpPr>
          <p:cNvPr id="4" name="Content Placeholder 3">
            <a:extLst>
              <a:ext uri="{FF2B5EF4-FFF2-40B4-BE49-F238E27FC236}">
                <a16:creationId xmlns:a16="http://schemas.microsoft.com/office/drawing/2014/main" id="{C96CFA3E-FC11-2AC3-902A-271A7C21F60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68825" y="1255053"/>
            <a:ext cx="6890901" cy="5299644"/>
          </a:xfrm>
        </p:spPr>
        <p:txBody>
          <a:bodyPr>
            <a:noAutofit/>
          </a:bodyPr>
          <a:lstStyle/>
          <a:p>
            <a:pPr marL="0" indent="0">
              <a:spcBef>
                <a:spcPts val="2500"/>
              </a:spcBef>
              <a:buNone/>
            </a:pPr>
            <a:r>
              <a:rPr lang="en-US" sz="1800" b="1" dirty="0"/>
              <a:t>Overview of Copilot Studio</a:t>
            </a:r>
          </a:p>
          <a:p>
            <a:pPr marL="0" lvl="1" indent="0">
              <a:buNone/>
            </a:pPr>
            <a:r>
              <a:rPr lang="en-US" sz="1800" dirty="0"/>
              <a:t>This section will provide an overview of Copilot Studio, including its features and capabilities.</a:t>
            </a:r>
          </a:p>
          <a:p>
            <a:pPr marL="0" indent="0">
              <a:spcBef>
                <a:spcPts val="2500"/>
              </a:spcBef>
              <a:buNone/>
            </a:pPr>
            <a:r>
              <a:rPr lang="en-US" sz="1800" b="1" dirty="0"/>
              <a:t>Building Custom Copilots</a:t>
            </a:r>
          </a:p>
          <a:p>
            <a:pPr marL="0" lvl="1" indent="0">
              <a:buNone/>
            </a:pPr>
            <a:r>
              <a:rPr lang="en-US" sz="1800" dirty="0"/>
              <a:t>In this section, we will explore how to build custom copilots and how to integrate them into your workflows.</a:t>
            </a:r>
          </a:p>
          <a:p>
            <a:pPr marL="0" indent="0">
              <a:spcBef>
                <a:spcPts val="2500"/>
              </a:spcBef>
              <a:buNone/>
            </a:pPr>
            <a:r>
              <a:rPr lang="en-US" sz="1800" b="1" dirty="0"/>
              <a:t>Handoff to Dynamics 365 Customer Service</a:t>
            </a:r>
          </a:p>
          <a:p>
            <a:pPr marL="0" lvl="1" indent="0">
              <a:buNone/>
            </a:pPr>
            <a:r>
              <a:rPr lang="en-US" sz="1800" dirty="0"/>
              <a:t>This section will cover how to use Copilot Studio and custom copilots to streamline handoff to Dynamics 365 Customer Service.</a:t>
            </a:r>
          </a:p>
          <a:p>
            <a:pPr marL="0" lvl="1" indent="0">
              <a:buNone/>
            </a:pPr>
            <a:endParaRPr lang="en-US" sz="1800" dirty="0"/>
          </a:p>
          <a:p>
            <a:pPr marL="0" lvl="1" indent="0">
              <a:buNone/>
            </a:pPr>
            <a:r>
              <a:rPr lang="en-US" sz="1800" b="1" dirty="0"/>
              <a:t>Deploy the Copilot in Power Pages Portal</a:t>
            </a:r>
          </a:p>
          <a:p>
            <a:pPr marL="0" lvl="1" indent="0">
              <a:buNone/>
            </a:pPr>
            <a:r>
              <a:rPr lang="en-US" sz="1800" dirty="0"/>
              <a:t>In this section, we will explore how to embed the copilot in a Custom Portal that is developed using Power Pages.</a:t>
            </a:r>
          </a:p>
          <a:p>
            <a:pPr marL="0" lvl="1" indent="0">
              <a:buNone/>
            </a:pPr>
            <a:endParaRPr lang="en-US" sz="1800" dirty="0"/>
          </a:p>
          <a:p>
            <a:pPr marL="0" lvl="1" indent="0">
              <a:buNone/>
            </a:pPr>
            <a:r>
              <a:rPr lang="en-US" sz="1800" b="1" dirty="0"/>
              <a:t>Test the Copilot</a:t>
            </a:r>
          </a:p>
          <a:p>
            <a:pPr marL="0" lvl="1" indent="0">
              <a:buNone/>
            </a:pPr>
            <a:r>
              <a:rPr lang="en-US" sz="1800" dirty="0"/>
              <a:t>Finally. we can test and make sure our Copilot works as expected.</a:t>
            </a:r>
          </a:p>
        </p:txBody>
      </p:sp>
      <p:sp>
        <p:nvSpPr>
          <p:cNvPr id="6" name="Footer Placeholder 5">
            <a:extLst>
              <a:ext uri="{FF2B5EF4-FFF2-40B4-BE49-F238E27FC236}">
                <a16:creationId xmlns:a16="http://schemas.microsoft.com/office/drawing/2014/main" id="{2F929FC9-B5CE-7661-E3C4-DE7B9B54FE82}"/>
              </a:ext>
            </a:extLst>
          </p:cNvPr>
          <p:cNvSpPr>
            <a:spLocks noGrp="1"/>
          </p:cNvSpPr>
          <p:nvPr>
            <p:ph type="ftr" sz="quarter" idx="11"/>
          </p:nvPr>
        </p:nvSpPr>
        <p:spPr>
          <a:xfrm>
            <a:off x="4702557" y="6554697"/>
            <a:ext cx="5029200" cy="228600"/>
          </a:xfrm>
        </p:spPr>
        <p:txBody>
          <a:bodyPr vert="horz" lIns="91440" tIns="45720" rIns="91440" bIns="45720" rtlCol="0" anchor="ctr">
            <a:normAutofit/>
          </a:bodyPr>
          <a:lstStyle/>
          <a:p>
            <a:pPr defTabSz="914400">
              <a:lnSpc>
                <a:spcPct val="90000"/>
              </a:lnSpc>
              <a:spcAft>
                <a:spcPts val="600"/>
              </a:spcAft>
            </a:pPr>
            <a:r>
              <a:rPr lang="en-US" sz="200" kern="1200" cap="all" baseline="0">
                <a:solidFill>
                  <a:schemeClr val="tx1">
                    <a:alpha val="80000"/>
                  </a:schemeClr>
                </a:solidFill>
                <a:latin typeface="+mn-lt"/>
                <a:ea typeface="+mn-ea"/>
                <a:cs typeface="+mn-cs"/>
              </a:rPr>
              <a:t>
              </a:t>
            </a:r>
          </a:p>
        </p:txBody>
      </p:sp>
    </p:spTree>
    <p:extLst>
      <p:ext uri="{BB962C8B-B14F-4D97-AF65-F5344CB8AC3E}">
        <p14:creationId xmlns:p14="http://schemas.microsoft.com/office/powerpoint/2010/main" val="1247305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C6F528-68B1-D6FA-B055-AC0F9F50DA58}"/>
              </a:ext>
            </a:extLst>
          </p:cNvPr>
          <p:cNvSpPr>
            <a:spLocks noGrp="1"/>
          </p:cNvSpPr>
          <p:nvPr>
            <p:ph type="title"/>
          </p:nvPr>
        </p:nvSpPr>
        <p:spPr>
          <a:xfrm>
            <a:off x="4304752" y="184223"/>
            <a:ext cx="6562726" cy="735315"/>
          </a:xfrm>
        </p:spPr>
        <p:txBody>
          <a:bodyPr vert="horz" lIns="91440" tIns="45720" rIns="91440" bIns="45720" rtlCol="0" anchor="ctr">
            <a:normAutofit fontScale="90000"/>
          </a:bodyPr>
          <a:lstStyle/>
          <a:p>
            <a:r>
              <a:rPr lang="en-US" dirty="0">
                <a:solidFill>
                  <a:srgbClr val="776D59"/>
                </a:solidFill>
              </a:rPr>
              <a:t>Overview</a:t>
            </a:r>
          </a:p>
        </p:txBody>
      </p:sp>
      <p:pic>
        <p:nvPicPr>
          <p:cNvPr id="7" name="Content Placeholder 6" descr="Person watching empty phone">
            <a:extLst>
              <a:ext uri="{FF2B5EF4-FFF2-40B4-BE49-F238E27FC236}">
                <a16:creationId xmlns:a16="http://schemas.microsoft.com/office/drawing/2014/main" id="{2FE282E5-A1D8-7A3F-2E62-897648BB987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46321" r="14029" b="-2"/>
          <a:stretch/>
        </p:blipFill>
        <p:spPr>
          <a:xfrm>
            <a:off x="20" y="-6418"/>
            <a:ext cx="4077443" cy="6864418"/>
          </a:xfrm>
          <a:prstGeom prst="rect">
            <a:avLst/>
          </a:prstGeom>
        </p:spPr>
      </p:pic>
      <p:sp>
        <p:nvSpPr>
          <p:cNvPr id="4" name="Content Placeholder 3">
            <a:extLst>
              <a:ext uri="{FF2B5EF4-FFF2-40B4-BE49-F238E27FC236}">
                <a16:creationId xmlns:a16="http://schemas.microsoft.com/office/drawing/2014/main" id="{A5EF8348-1E68-EDC8-165F-61D3E862E3B5}"/>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2557" y="2011680"/>
            <a:ext cx="6428994" cy="3766185"/>
          </a:xfrm>
        </p:spPr>
        <p:txBody>
          <a:bodyPr>
            <a:normAutofit/>
          </a:bodyPr>
          <a:lstStyle/>
          <a:p>
            <a:pPr marL="0" indent="0">
              <a:spcBef>
                <a:spcPts val="2500"/>
              </a:spcBef>
              <a:buNone/>
            </a:pPr>
            <a:endParaRPr lang="en-US" b="1" dirty="0"/>
          </a:p>
          <a:p>
            <a:pPr marL="0" lvl="1" indent="0">
              <a:buNone/>
            </a:pPr>
            <a:r>
              <a:rPr lang="en-US" dirty="0"/>
              <a:t>Copilot Studio is a powerful tool for building custom copilots</a:t>
            </a:r>
          </a:p>
        </p:txBody>
      </p:sp>
      <p:sp>
        <p:nvSpPr>
          <p:cNvPr id="6" name="Footer Placeholder 5">
            <a:extLst>
              <a:ext uri="{FF2B5EF4-FFF2-40B4-BE49-F238E27FC236}">
                <a16:creationId xmlns:a16="http://schemas.microsoft.com/office/drawing/2014/main" id="{98C2055E-8239-3D0E-E30D-2300136D5B1D}"/>
              </a:ext>
            </a:extLst>
          </p:cNvPr>
          <p:cNvSpPr>
            <a:spLocks noGrp="1"/>
          </p:cNvSpPr>
          <p:nvPr>
            <p:ph type="ftr" sz="quarter" idx="11"/>
          </p:nvPr>
        </p:nvSpPr>
        <p:spPr>
          <a:xfrm>
            <a:off x="4702557" y="6554697"/>
            <a:ext cx="5029200" cy="228600"/>
          </a:xfrm>
        </p:spPr>
        <p:txBody>
          <a:bodyPr vert="horz" lIns="91440" tIns="45720" rIns="91440" bIns="45720" rtlCol="0" anchor="ctr">
            <a:normAutofit/>
          </a:bodyPr>
          <a:lstStyle/>
          <a:p>
            <a:pPr defTabSz="914400">
              <a:lnSpc>
                <a:spcPct val="90000"/>
              </a:lnSpc>
              <a:spcAft>
                <a:spcPts val="600"/>
              </a:spcAft>
            </a:pPr>
            <a:r>
              <a:rPr lang="en-US" sz="200" kern="1200" cap="all" baseline="0">
                <a:solidFill>
                  <a:schemeClr val="tx1">
                    <a:alpha val="80000"/>
                  </a:schemeClr>
                </a:solidFill>
                <a:latin typeface="+mn-lt"/>
                <a:ea typeface="+mn-ea"/>
                <a:cs typeface="+mn-cs"/>
              </a:rPr>
              <a:t>
              </a:t>
            </a:r>
          </a:p>
        </p:txBody>
      </p:sp>
    </p:spTree>
    <p:extLst>
      <p:ext uri="{BB962C8B-B14F-4D97-AF65-F5344CB8AC3E}">
        <p14:creationId xmlns:p14="http://schemas.microsoft.com/office/powerpoint/2010/main" val="12634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6363-E496-2C38-14EC-0F8A381DB1FB}"/>
              </a:ext>
            </a:extLst>
          </p:cNvPr>
          <p:cNvSpPr>
            <a:spLocks noGrp="1"/>
          </p:cNvSpPr>
          <p:nvPr>
            <p:ph type="title"/>
          </p:nvPr>
        </p:nvSpPr>
        <p:spPr>
          <a:xfrm>
            <a:off x="4357288" y="339447"/>
            <a:ext cx="6683828" cy="735315"/>
          </a:xfrm>
        </p:spPr>
        <p:txBody>
          <a:bodyPr vert="horz" lIns="91440" tIns="45720" rIns="91440" bIns="45720" rtlCol="0" anchor="ctr">
            <a:normAutofit fontScale="90000"/>
          </a:bodyPr>
          <a:lstStyle/>
          <a:p>
            <a:r>
              <a:rPr lang="en-US" dirty="0">
                <a:solidFill>
                  <a:srgbClr val="344556"/>
                </a:solidFill>
              </a:rPr>
              <a:t>Speaker : Vinoth Selvam</a:t>
            </a:r>
          </a:p>
        </p:txBody>
      </p:sp>
      <p:sp>
        <p:nvSpPr>
          <p:cNvPr id="6" name="Footer Placeholder 5">
            <a:extLst>
              <a:ext uri="{FF2B5EF4-FFF2-40B4-BE49-F238E27FC236}">
                <a16:creationId xmlns:a16="http://schemas.microsoft.com/office/drawing/2014/main" id="{1A11CBF0-D395-EB81-7DD5-653A5FD47143}"/>
              </a:ext>
            </a:extLst>
          </p:cNvPr>
          <p:cNvSpPr>
            <a:spLocks noGrp="1"/>
          </p:cNvSpPr>
          <p:nvPr>
            <p:ph type="ftr" sz="quarter" idx="11"/>
          </p:nvPr>
        </p:nvSpPr>
        <p:spPr/>
        <p:txBody>
          <a:bodyPr vert="horz" lIns="91440" tIns="45720" rIns="91440" bIns="45720" rtlCol="0" anchor="ctr">
            <a:normAutofit/>
          </a:bodyPr>
          <a:lstStyle/>
          <a:p>
            <a:pPr defTabSz="914400">
              <a:lnSpc>
                <a:spcPct val="90000"/>
              </a:lnSpc>
              <a:spcAft>
                <a:spcPts val="600"/>
              </a:spcAft>
            </a:pPr>
            <a:r>
              <a:rPr lang="en-US" sz="200" kern="1200" cap="all" baseline="0">
                <a:solidFill>
                  <a:schemeClr val="tx1">
                    <a:alpha val="80000"/>
                  </a:schemeClr>
                </a:solidFill>
                <a:latin typeface="+mn-lt"/>
                <a:ea typeface="+mn-ea"/>
                <a:cs typeface="+mn-cs"/>
              </a:rPr>
              <a:t>
              </a:t>
            </a:r>
          </a:p>
        </p:txBody>
      </p:sp>
      <p:pic>
        <p:nvPicPr>
          <p:cNvPr id="9" name="Graphic 8" descr="A desktop with a ruler and various office supplies">
            <a:extLst>
              <a:ext uri="{FF2B5EF4-FFF2-40B4-BE49-F238E27FC236}">
                <a16:creationId xmlns:a16="http://schemas.microsoft.com/office/drawing/2014/main" id="{6A3E0680-7A7C-AB28-68A3-B8A9E137F3A1}"/>
              </a:ext>
            </a:extLst>
          </p:cNvPr>
          <p:cNvPicPr>
            <a:picLocks noChangeAspect="1"/>
          </p:cNvPicPr>
          <p:nvPr/>
        </p:nvPicPr>
        <p:blipFill>
          <a:blip r:embed="rId3">
            <a:extLst>
              <a:ext uri="{96DAC541-7B7A-43D3-8B79-37D633B846F1}">
                <asvg:svgBlip xmlns:asvg="http://schemas.microsoft.com/office/drawing/2016/SVG/main" r:embed="rId4"/>
              </a:ext>
            </a:extLst>
          </a:blip>
          <a:srcRect l="14017" r="46875"/>
          <a:stretch/>
        </p:blipFill>
        <p:spPr>
          <a:xfrm>
            <a:off x="0" y="0"/>
            <a:ext cx="4245429" cy="6858000"/>
          </a:xfrm>
          <a:prstGeom prst="rect">
            <a:avLst/>
          </a:prstGeom>
        </p:spPr>
      </p:pic>
      <p:sp>
        <p:nvSpPr>
          <p:cNvPr id="3" name="TextBox 2">
            <a:extLst>
              <a:ext uri="{FF2B5EF4-FFF2-40B4-BE49-F238E27FC236}">
                <a16:creationId xmlns:a16="http://schemas.microsoft.com/office/drawing/2014/main" id="{20AE96DF-BAF2-B851-8D78-BC5BB1421179}"/>
              </a:ext>
            </a:extLst>
          </p:cNvPr>
          <p:cNvSpPr txBox="1"/>
          <p:nvPr/>
        </p:nvSpPr>
        <p:spPr>
          <a:xfrm>
            <a:off x="4484776" y="1323766"/>
            <a:ext cx="7518037" cy="4159532"/>
          </a:xfrm>
          <a:prstGeom prst="rect">
            <a:avLst/>
          </a:prstGeom>
          <a:noFill/>
        </p:spPr>
        <p:txBody>
          <a:bodyPr wrap="square" bIns="36000" rtlCol="0">
            <a:spAutoFit/>
          </a:bodyPr>
          <a:lstStyle/>
          <a:p>
            <a:pPr marL="171450" indent="-171450" algn="just">
              <a:lnSpc>
                <a:spcPct val="105000"/>
              </a:lnSpc>
              <a:spcBef>
                <a:spcPts val="600"/>
              </a:spcBef>
              <a:buClr>
                <a:srgbClr val="339933"/>
              </a:buClr>
              <a:buFont typeface="Arial" panose="020B0604020202020204" pitchFamily="34" charset="0"/>
              <a:buChar char="•"/>
              <a:defRPr/>
            </a:pPr>
            <a:r>
              <a:rPr lang="en-GB" dirty="0"/>
              <a:t>12+ years of total experience in IT Industry with major Experience as Microsoft Dynamics 365 CE/CRM Techno-Functional Consultant handling the Functional &amp; Technical aspects in implementation of various Dynamics 365 CE projects across different Industry sectors in Dynamics CE Sales, Service, Field Service and Marketing module.</a:t>
            </a:r>
          </a:p>
          <a:p>
            <a:pPr marL="171450" indent="-171450" algn="just">
              <a:lnSpc>
                <a:spcPct val="105000"/>
              </a:lnSpc>
              <a:spcBef>
                <a:spcPts val="600"/>
              </a:spcBef>
              <a:buClr>
                <a:srgbClr val="339933"/>
              </a:buClr>
              <a:buFont typeface="Arial" panose="020B0604020202020204" pitchFamily="34" charset="0"/>
              <a:buChar char="•"/>
              <a:defRPr/>
            </a:pPr>
            <a:r>
              <a:rPr lang="en-GB" dirty="0"/>
              <a:t>10 Years of hands-on Dynamics 365 CE/CRM implementation and Production support experience working on 10+ CRM projects across its full life-cycle. </a:t>
            </a:r>
          </a:p>
          <a:p>
            <a:pPr marL="171450" indent="-171450" algn="just">
              <a:lnSpc>
                <a:spcPct val="105000"/>
              </a:lnSpc>
              <a:spcBef>
                <a:spcPts val="600"/>
              </a:spcBef>
              <a:buClr>
                <a:srgbClr val="339933"/>
              </a:buClr>
              <a:buFont typeface="Arial" panose="020B0604020202020204" pitchFamily="34" charset="0"/>
              <a:buChar char="•"/>
              <a:defRPr/>
            </a:pPr>
            <a:r>
              <a:rPr lang="en-GB" dirty="0"/>
              <a:t>Expertise with Microsoft Power Platform for 4+ years in Power Automate Flow, Power BI, Power Apps.</a:t>
            </a:r>
          </a:p>
          <a:p>
            <a:pPr marL="171450" indent="-171450" algn="just">
              <a:lnSpc>
                <a:spcPct val="105000"/>
              </a:lnSpc>
              <a:spcBef>
                <a:spcPts val="600"/>
              </a:spcBef>
              <a:buClr>
                <a:srgbClr val="339933"/>
              </a:buClr>
              <a:buFont typeface="Arial" panose="020B0604020202020204" pitchFamily="34" charset="0"/>
              <a:buChar char="•"/>
              <a:defRPr/>
            </a:pPr>
            <a:r>
              <a:rPr lang="en-GB" dirty="0"/>
              <a:t>Recent Experience in Microsoft Copilot and Copilot Studio in building Custom Copilots. </a:t>
            </a:r>
          </a:p>
          <a:p>
            <a:pPr marL="171450" indent="-171450" algn="just">
              <a:lnSpc>
                <a:spcPct val="105000"/>
              </a:lnSpc>
              <a:spcBef>
                <a:spcPts val="600"/>
              </a:spcBef>
              <a:buClr>
                <a:srgbClr val="339933"/>
              </a:buClr>
              <a:buFont typeface="Arial" panose="020B0604020202020204" pitchFamily="34" charset="0"/>
              <a:buChar char="•"/>
              <a:defRPr/>
            </a:pPr>
            <a:r>
              <a:rPr lang="en-GB" dirty="0"/>
              <a:t>Working as Technical consultant for presales of Copilot Implementation across for various industries.</a:t>
            </a:r>
          </a:p>
        </p:txBody>
      </p:sp>
      <p:pic>
        <p:nvPicPr>
          <p:cNvPr id="7" name="Picture 6" descr="A blue and white circle with text&#10;&#10;Description automatically generated">
            <a:extLst>
              <a:ext uri="{FF2B5EF4-FFF2-40B4-BE49-F238E27FC236}">
                <a16:creationId xmlns:a16="http://schemas.microsoft.com/office/drawing/2014/main" id="{4873ECFF-15A3-7EDF-A500-99AE97E5A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108" y="2869512"/>
            <a:ext cx="1692720" cy="1700858"/>
          </a:xfrm>
          <a:prstGeom prst="rect">
            <a:avLst/>
          </a:prstGeom>
        </p:spPr>
      </p:pic>
      <p:pic>
        <p:nvPicPr>
          <p:cNvPr id="1026" name="Picture 2" descr="Microsoft Certified: Power Platform Solution Architect Expert badge image. Issued by Microsoft">
            <a:extLst>
              <a:ext uri="{FF2B5EF4-FFF2-40B4-BE49-F238E27FC236}">
                <a16:creationId xmlns:a16="http://schemas.microsoft.com/office/drawing/2014/main" id="{3091C3AA-2F22-0489-5283-069D7DD433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1859" y="2869512"/>
            <a:ext cx="1614143" cy="16141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in a yellow shirt&#10;&#10;Description automatically generated">
            <a:extLst>
              <a:ext uri="{FF2B5EF4-FFF2-40B4-BE49-F238E27FC236}">
                <a16:creationId xmlns:a16="http://schemas.microsoft.com/office/drawing/2014/main" id="{1D5E46DD-AE8F-9C9B-8CD9-613607AEAC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6468" y="566938"/>
            <a:ext cx="2019106" cy="2019106"/>
          </a:xfrm>
          <a:prstGeom prst="rect">
            <a:avLst/>
          </a:prstGeom>
        </p:spPr>
      </p:pic>
      <p:pic>
        <p:nvPicPr>
          <p:cNvPr id="1028" name="Picture 4" descr="FY25 Power Your AI Transformation with Copilot and the Copilot Stack Participant Badge badge image. Learning. Foundational level. Issued by Microsoft Global Partner Solutions (GPS)">
            <a:extLst>
              <a:ext uri="{FF2B5EF4-FFF2-40B4-BE49-F238E27FC236}">
                <a16:creationId xmlns:a16="http://schemas.microsoft.com/office/drawing/2014/main" id="{E3CA7347-2694-4884-2086-9AC9533D9F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012" y="4876039"/>
            <a:ext cx="1678658" cy="16786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CSE: Business Applications - Certified 2019 badge image. Issued by Microsoft">
            <a:extLst>
              <a:ext uri="{FF2B5EF4-FFF2-40B4-BE49-F238E27FC236}">
                <a16:creationId xmlns:a16="http://schemas.microsoft.com/office/drawing/2014/main" id="{F41B2D70-BF61-0E39-04D2-B4A52828D6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535" y="4876039"/>
            <a:ext cx="1716130" cy="171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3589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04EA-C8A5-B27A-261C-6A11EE5E315A}"/>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a:solidFill>
                  <a:srgbClr val="526073"/>
                </a:solidFill>
              </a:rPr>
              <a:t>What Is Copilot Studio?</a:t>
            </a:r>
          </a:p>
        </p:txBody>
      </p:sp>
      <p:pic>
        <p:nvPicPr>
          <p:cNvPr id="8" name="Content Placeholder 7" descr="Group Portrait young  business person working project with team Business working happy action in modern Coworking space and using computer  support cutomer">
            <a:extLst>
              <a:ext uri="{FF2B5EF4-FFF2-40B4-BE49-F238E27FC236}">
                <a16:creationId xmlns:a16="http://schemas.microsoft.com/office/drawing/2014/main" id="{ACD60C56-C2B9-4C61-B4DC-2A3663468A32}"/>
              </a:ext>
            </a:extLst>
          </p:cNvPr>
          <p:cNvPicPr>
            <a:picLocks noGrp="1" noChangeAspect="1"/>
          </p:cNvPicPr>
          <p:nvPr>
            <p:ph sz="half" idx="1"/>
          </p:nvPr>
        </p:nvPicPr>
        <p:blipFill>
          <a:blip r:embed="rId3"/>
          <a:srcRect l="25454" r="34451" b="1"/>
          <a:stretch/>
        </p:blipFill>
        <p:spPr>
          <a:xfrm>
            <a:off x="20" y="-6418"/>
            <a:ext cx="4077443" cy="6864418"/>
          </a:xfrm>
          <a:prstGeom prst="rect">
            <a:avLst/>
          </a:prstGeom>
          <a:noFill/>
        </p:spPr>
      </p:pic>
      <p:sp>
        <p:nvSpPr>
          <p:cNvPr id="4" name="Content Placeholder 3">
            <a:extLst>
              <a:ext uri="{FF2B5EF4-FFF2-40B4-BE49-F238E27FC236}">
                <a16:creationId xmlns:a16="http://schemas.microsoft.com/office/drawing/2014/main" id="{04D2A8BA-2619-A6EF-DA12-80AF170B862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2557" y="2011680"/>
            <a:ext cx="6428994" cy="3766185"/>
          </a:xfrm>
        </p:spPr>
        <p:txBody>
          <a:bodyPr>
            <a:normAutofit/>
          </a:bodyPr>
          <a:lstStyle/>
          <a:p>
            <a:pPr marL="0" indent="0">
              <a:spcBef>
                <a:spcPts val="2500"/>
              </a:spcBef>
              <a:buNone/>
            </a:pPr>
            <a:endParaRPr lang="en-US" b="1"/>
          </a:p>
          <a:p>
            <a:pPr marL="0" lvl="1" indent="0">
              <a:buNone/>
            </a:pPr>
            <a:r>
              <a:rPr lang="en-US"/>
              <a:t>Copilot Studio is a tool that allows you to create custom copilots for Dynamics 365 Customer Service. With Copilot Studio, you can create intelligent and personalized responses to customer inquiries, improving customer satisfaction and increasing efficiency.</a:t>
            </a:r>
          </a:p>
        </p:txBody>
      </p:sp>
      <p:sp>
        <p:nvSpPr>
          <p:cNvPr id="6" name="Footer Placeholder 5">
            <a:extLst>
              <a:ext uri="{FF2B5EF4-FFF2-40B4-BE49-F238E27FC236}">
                <a16:creationId xmlns:a16="http://schemas.microsoft.com/office/drawing/2014/main" id="{623B2B88-0C25-337F-8E5F-F2036BF5BA64}"/>
              </a:ext>
            </a:extLst>
          </p:cNvPr>
          <p:cNvSpPr>
            <a:spLocks noGrp="1"/>
          </p:cNvSpPr>
          <p:nvPr>
            <p:ph type="ftr" sz="quarter" idx="11"/>
          </p:nvPr>
        </p:nvSpPr>
        <p:spPr>
          <a:xfrm>
            <a:off x="4702557" y="6554697"/>
            <a:ext cx="5029200" cy="228600"/>
          </a:xfrm>
        </p:spPr>
        <p:txBody>
          <a:bodyPr vert="horz" lIns="91440" tIns="45720" rIns="91440" bIns="45720" rtlCol="0" anchor="ctr">
            <a:normAutofit/>
          </a:bodyPr>
          <a:lstStyle/>
          <a:p>
            <a:pPr defTabSz="914400">
              <a:lnSpc>
                <a:spcPct val="90000"/>
              </a:lnSpc>
              <a:spcAft>
                <a:spcPts val="600"/>
              </a:spcAft>
            </a:pPr>
            <a:r>
              <a:rPr lang="en-US" sz="200" kern="1200" cap="all" baseline="0">
                <a:solidFill>
                  <a:schemeClr val="tx1">
                    <a:alpha val="80000"/>
                  </a:schemeClr>
                </a:solidFill>
                <a:latin typeface="+mn-lt"/>
                <a:ea typeface="+mn-ea"/>
                <a:cs typeface="+mn-cs"/>
              </a:rPr>
              <a:t>
              </a:t>
            </a:r>
          </a:p>
        </p:txBody>
      </p:sp>
    </p:spTree>
    <p:extLst>
      <p:ext uri="{BB962C8B-B14F-4D97-AF65-F5344CB8AC3E}">
        <p14:creationId xmlns:p14="http://schemas.microsoft.com/office/powerpoint/2010/main" val="3682511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6238D-35FD-EAD2-AA7E-382F92D7AB00}"/>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a:solidFill>
                  <a:srgbClr val="435357"/>
                </a:solidFill>
              </a:rPr>
              <a:t>Key Features and Benefits</a:t>
            </a:r>
          </a:p>
        </p:txBody>
      </p:sp>
      <p:pic>
        <p:nvPicPr>
          <p:cNvPr id="8" name="Content Placeholder 7" descr="Layout of website design sketches on white paper">
            <a:extLst>
              <a:ext uri="{FF2B5EF4-FFF2-40B4-BE49-F238E27FC236}">
                <a16:creationId xmlns:a16="http://schemas.microsoft.com/office/drawing/2014/main" id="{CA829116-33C8-4CB5-9FFD-2CB59C987E9F}"/>
              </a:ext>
            </a:extLst>
          </p:cNvPr>
          <p:cNvPicPr>
            <a:picLocks noGrp="1" noChangeAspect="1"/>
          </p:cNvPicPr>
          <p:nvPr>
            <p:ph sz="half" idx="1"/>
          </p:nvPr>
        </p:nvPicPr>
        <p:blipFill>
          <a:blip r:embed="rId3"/>
          <a:srcRect l="22111" r="46705" b="1"/>
          <a:stretch/>
        </p:blipFill>
        <p:spPr>
          <a:xfrm>
            <a:off x="20" y="-6418"/>
            <a:ext cx="4077443" cy="6864418"/>
          </a:xfrm>
          <a:prstGeom prst="rect">
            <a:avLst/>
          </a:prstGeom>
          <a:noFill/>
        </p:spPr>
      </p:pic>
      <p:sp>
        <p:nvSpPr>
          <p:cNvPr id="4" name="Content Placeholder 3">
            <a:extLst>
              <a:ext uri="{FF2B5EF4-FFF2-40B4-BE49-F238E27FC236}">
                <a16:creationId xmlns:a16="http://schemas.microsoft.com/office/drawing/2014/main" id="{F51D2E86-234E-514A-6B45-2421C54478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2557" y="2011680"/>
            <a:ext cx="6428994" cy="3766185"/>
          </a:xfrm>
        </p:spPr>
        <p:txBody>
          <a:bodyPr>
            <a:normAutofit/>
          </a:bodyPr>
          <a:lstStyle/>
          <a:p>
            <a:pPr marL="0" indent="0">
              <a:spcBef>
                <a:spcPts val="2500"/>
              </a:spcBef>
              <a:buNone/>
            </a:pPr>
            <a:r>
              <a:rPr lang="en-US" sz="1100" b="1"/>
              <a:t>Intuitive Interface</a:t>
            </a:r>
          </a:p>
          <a:p>
            <a:pPr marL="0" lvl="1" indent="0">
              <a:buNone/>
            </a:pPr>
            <a:r>
              <a:rPr lang="en-US" sz="1100"/>
              <a:t>Copilot Studio offers an intuitive interface that is easy to use and navigate, making it simpler for customer service representatives to manage their workload.</a:t>
            </a:r>
          </a:p>
          <a:p>
            <a:pPr marL="0" indent="0">
              <a:spcBef>
                <a:spcPts val="2500"/>
              </a:spcBef>
              <a:buNone/>
            </a:pPr>
            <a:r>
              <a:rPr lang="en-US" sz="1100" b="1"/>
              <a:t>Seamless Integration with Dynamics 365</a:t>
            </a:r>
          </a:p>
          <a:p>
            <a:pPr marL="0" lvl="1" indent="0">
              <a:buNone/>
            </a:pPr>
            <a:r>
              <a:rPr lang="en-US" sz="1100"/>
              <a:t>Copilot Studio seamlessly integrates with Dynamics 365, allowing customer service representatives to access important data and information quickly and easily.</a:t>
            </a:r>
          </a:p>
          <a:p>
            <a:pPr marL="0" indent="0">
              <a:spcBef>
                <a:spcPts val="2500"/>
              </a:spcBef>
              <a:buNone/>
            </a:pPr>
            <a:r>
              <a:rPr lang="en-US" sz="1100" b="1"/>
              <a:t>Customizable Copilot Templates</a:t>
            </a:r>
          </a:p>
          <a:p>
            <a:pPr marL="0" lvl="1" indent="0">
              <a:buNone/>
            </a:pPr>
            <a:r>
              <a:rPr lang="en-US" sz="1100"/>
              <a:t>Copilot Studio offers customizable copilot templates, which can be tailored to meet the specific needs of a business or organization.</a:t>
            </a:r>
          </a:p>
          <a:p>
            <a:pPr marL="0" indent="0">
              <a:spcBef>
                <a:spcPts val="2500"/>
              </a:spcBef>
              <a:buNone/>
            </a:pPr>
            <a:r>
              <a:rPr lang="en-US" sz="1100" b="1"/>
              <a:t>Increased Efficiency and Improved Customer Satisfaction</a:t>
            </a:r>
          </a:p>
          <a:p>
            <a:pPr marL="0" lvl="1" indent="0">
              <a:buNone/>
            </a:pPr>
            <a:r>
              <a:rPr lang="en-US" sz="1100"/>
              <a:t>Copilot Studio can help increase efficiency and improve customer satisfaction by reducing workload for customer service representatives and providing them with the tools they need to better serve their customers.</a:t>
            </a:r>
          </a:p>
        </p:txBody>
      </p:sp>
      <p:sp>
        <p:nvSpPr>
          <p:cNvPr id="6" name="Footer Placeholder 5">
            <a:extLst>
              <a:ext uri="{FF2B5EF4-FFF2-40B4-BE49-F238E27FC236}">
                <a16:creationId xmlns:a16="http://schemas.microsoft.com/office/drawing/2014/main" id="{737FCEB7-B03D-127A-C235-CBCC3C23747E}"/>
              </a:ext>
            </a:extLst>
          </p:cNvPr>
          <p:cNvSpPr>
            <a:spLocks noGrp="1"/>
          </p:cNvSpPr>
          <p:nvPr>
            <p:ph type="ftr" sz="quarter" idx="11"/>
          </p:nvPr>
        </p:nvSpPr>
        <p:spPr>
          <a:xfrm>
            <a:off x="4702557" y="6554697"/>
            <a:ext cx="5029200" cy="228600"/>
          </a:xfrm>
        </p:spPr>
        <p:txBody>
          <a:bodyPr vert="horz" lIns="91440" tIns="45720" rIns="91440" bIns="45720" rtlCol="0" anchor="ctr">
            <a:normAutofit/>
          </a:bodyPr>
          <a:lstStyle/>
          <a:p>
            <a:pPr defTabSz="914400">
              <a:lnSpc>
                <a:spcPct val="90000"/>
              </a:lnSpc>
              <a:spcAft>
                <a:spcPts val="600"/>
              </a:spcAft>
            </a:pPr>
            <a:r>
              <a:rPr lang="en-US" sz="200" kern="1200" cap="all" baseline="0">
                <a:solidFill>
                  <a:schemeClr val="tx1">
                    <a:alpha val="80000"/>
                  </a:schemeClr>
                </a:solidFill>
                <a:latin typeface="+mn-lt"/>
                <a:ea typeface="+mn-ea"/>
                <a:cs typeface="+mn-cs"/>
              </a:rPr>
              <a:t>
              </a:t>
            </a:r>
          </a:p>
        </p:txBody>
      </p:sp>
    </p:spTree>
    <p:extLst>
      <p:ext uri="{BB962C8B-B14F-4D97-AF65-F5344CB8AC3E}">
        <p14:creationId xmlns:p14="http://schemas.microsoft.com/office/powerpoint/2010/main" val="902244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DA74-6D24-3E2A-FAF2-1ED7DD56DF76}"/>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a:solidFill>
                  <a:srgbClr val="3B5558"/>
                </a:solidFill>
              </a:rPr>
              <a:t>Use Cases in Customer Service</a:t>
            </a:r>
          </a:p>
        </p:txBody>
      </p:sp>
      <p:pic>
        <p:nvPicPr>
          <p:cNvPr id="8" name="Content Placeholder 7" descr="People wearing headphones working on computers">
            <a:extLst>
              <a:ext uri="{FF2B5EF4-FFF2-40B4-BE49-F238E27FC236}">
                <a16:creationId xmlns:a16="http://schemas.microsoft.com/office/drawing/2014/main" id="{DCE6D6B5-FA55-4781-A7F6-7CDD68868CD1}"/>
              </a:ext>
            </a:extLst>
          </p:cNvPr>
          <p:cNvPicPr>
            <a:picLocks noGrp="1" noChangeAspect="1"/>
          </p:cNvPicPr>
          <p:nvPr>
            <p:ph sz="half" idx="1"/>
          </p:nvPr>
        </p:nvPicPr>
        <p:blipFill>
          <a:blip r:embed="rId3"/>
          <a:srcRect l="9383" r="50967" b="-2"/>
          <a:stretch/>
        </p:blipFill>
        <p:spPr>
          <a:xfrm>
            <a:off x="20" y="-6418"/>
            <a:ext cx="4077443" cy="6864418"/>
          </a:xfrm>
          <a:prstGeom prst="rect">
            <a:avLst/>
          </a:prstGeom>
          <a:noFill/>
        </p:spPr>
      </p:pic>
      <p:sp>
        <p:nvSpPr>
          <p:cNvPr id="4" name="Content Placeholder 3">
            <a:extLst>
              <a:ext uri="{FF2B5EF4-FFF2-40B4-BE49-F238E27FC236}">
                <a16:creationId xmlns:a16="http://schemas.microsoft.com/office/drawing/2014/main" id="{5DD71096-E44E-1301-0697-D944B2CE77E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2557" y="2011680"/>
            <a:ext cx="6428994" cy="3766185"/>
          </a:xfrm>
        </p:spPr>
        <p:txBody>
          <a:bodyPr>
            <a:normAutofit/>
          </a:bodyPr>
          <a:lstStyle/>
          <a:p>
            <a:pPr marL="0" indent="0">
              <a:spcBef>
                <a:spcPts val="2500"/>
              </a:spcBef>
              <a:buNone/>
            </a:pPr>
            <a:r>
              <a:rPr lang="en-US" sz="1500" b="1"/>
              <a:t>Ticket Management</a:t>
            </a:r>
          </a:p>
          <a:p>
            <a:pPr marL="0" lvl="1" indent="0">
              <a:buNone/>
            </a:pPr>
            <a:r>
              <a:rPr lang="en-US" sz="1500"/>
              <a:t>Copilot Studio can be used to manage customer support tickets in an efficient and organized manner, allowing for quick and effective solutions to customer issues.</a:t>
            </a:r>
          </a:p>
          <a:p>
            <a:pPr marL="0" indent="0">
              <a:spcBef>
                <a:spcPts val="2500"/>
              </a:spcBef>
              <a:buNone/>
            </a:pPr>
            <a:r>
              <a:rPr lang="en-US" sz="1500" b="1"/>
              <a:t>Product Support</a:t>
            </a:r>
          </a:p>
          <a:p>
            <a:pPr marL="0" lvl="1" indent="0">
              <a:buNone/>
            </a:pPr>
            <a:r>
              <a:rPr lang="en-US" sz="1500"/>
              <a:t>Copilot Studio can be used for product support, providing customers with useful information and troubleshooting tips to help them resolve issues with their products.</a:t>
            </a:r>
          </a:p>
          <a:p>
            <a:pPr marL="0" indent="0">
              <a:spcBef>
                <a:spcPts val="2500"/>
              </a:spcBef>
              <a:buNone/>
            </a:pPr>
            <a:r>
              <a:rPr lang="en-US" sz="1500" b="1"/>
              <a:t>Billing Inquiries</a:t>
            </a:r>
          </a:p>
          <a:p>
            <a:pPr marL="0" lvl="1" indent="0">
              <a:buNone/>
            </a:pPr>
            <a:r>
              <a:rPr lang="en-US" sz="1500"/>
              <a:t>Copilot Studio can be used for billing inquiries, allowing customer service representatives to quickly and accurately answer questions related to billing and payments.</a:t>
            </a:r>
          </a:p>
        </p:txBody>
      </p:sp>
      <p:sp>
        <p:nvSpPr>
          <p:cNvPr id="6" name="Footer Placeholder 5">
            <a:extLst>
              <a:ext uri="{FF2B5EF4-FFF2-40B4-BE49-F238E27FC236}">
                <a16:creationId xmlns:a16="http://schemas.microsoft.com/office/drawing/2014/main" id="{0A6EB513-4033-AA6D-56C8-028D08F666A6}"/>
              </a:ext>
            </a:extLst>
          </p:cNvPr>
          <p:cNvSpPr>
            <a:spLocks noGrp="1"/>
          </p:cNvSpPr>
          <p:nvPr>
            <p:ph type="ftr" sz="quarter" idx="11"/>
          </p:nvPr>
        </p:nvSpPr>
        <p:spPr>
          <a:xfrm>
            <a:off x="4702557" y="6554697"/>
            <a:ext cx="5029200" cy="228600"/>
          </a:xfrm>
        </p:spPr>
        <p:txBody>
          <a:bodyPr vert="horz" lIns="91440" tIns="45720" rIns="91440" bIns="45720" rtlCol="0" anchor="ctr">
            <a:normAutofit/>
          </a:bodyPr>
          <a:lstStyle/>
          <a:p>
            <a:pPr defTabSz="914400">
              <a:lnSpc>
                <a:spcPct val="90000"/>
              </a:lnSpc>
              <a:spcAft>
                <a:spcPts val="600"/>
              </a:spcAft>
            </a:pPr>
            <a:r>
              <a:rPr lang="en-US" sz="200" kern="1200" cap="all" baseline="0">
                <a:solidFill>
                  <a:schemeClr val="tx1">
                    <a:alpha val="80000"/>
                  </a:schemeClr>
                </a:solidFill>
                <a:latin typeface="+mn-lt"/>
                <a:ea typeface="+mn-ea"/>
                <a:cs typeface="+mn-cs"/>
              </a:rPr>
              <a:t>
              </a:t>
            </a:r>
          </a:p>
        </p:txBody>
      </p:sp>
    </p:spTree>
    <p:extLst>
      <p:ext uri="{BB962C8B-B14F-4D97-AF65-F5344CB8AC3E}">
        <p14:creationId xmlns:p14="http://schemas.microsoft.com/office/powerpoint/2010/main" val="2580761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CCAA-0E5D-20A8-1EBB-D8150260A0B7}"/>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a:solidFill>
                  <a:srgbClr val="5C4828"/>
                </a:solidFill>
              </a:rPr>
              <a:t>Integration with Dynamics 365</a:t>
            </a:r>
          </a:p>
        </p:txBody>
      </p:sp>
      <p:pic>
        <p:nvPicPr>
          <p:cNvPr id="8" name="Content Placeholder 7" descr="Keeping a close eye on financial activity">
            <a:extLst>
              <a:ext uri="{FF2B5EF4-FFF2-40B4-BE49-F238E27FC236}">
                <a16:creationId xmlns:a16="http://schemas.microsoft.com/office/drawing/2014/main" id="{30F84EAD-EBA4-4E07-AD35-E9B2D649B4D8}"/>
              </a:ext>
            </a:extLst>
          </p:cNvPr>
          <p:cNvPicPr>
            <a:picLocks noGrp="1" noChangeAspect="1"/>
          </p:cNvPicPr>
          <p:nvPr>
            <p:ph sz="half" idx="1"/>
          </p:nvPr>
        </p:nvPicPr>
        <p:blipFill>
          <a:blip r:embed="rId3"/>
          <a:srcRect l="30062" r="28952"/>
          <a:stretch/>
        </p:blipFill>
        <p:spPr>
          <a:xfrm>
            <a:off x="20" y="-6418"/>
            <a:ext cx="4077443" cy="6864418"/>
          </a:xfrm>
          <a:prstGeom prst="rect">
            <a:avLst/>
          </a:prstGeom>
          <a:noFill/>
        </p:spPr>
      </p:pic>
      <p:sp>
        <p:nvSpPr>
          <p:cNvPr id="4" name="Content Placeholder 3">
            <a:extLst>
              <a:ext uri="{FF2B5EF4-FFF2-40B4-BE49-F238E27FC236}">
                <a16:creationId xmlns:a16="http://schemas.microsoft.com/office/drawing/2014/main" id="{3FD2C357-816B-4EF0-8865-E69804F6776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2557" y="2011680"/>
            <a:ext cx="6428994" cy="3766185"/>
          </a:xfrm>
        </p:spPr>
        <p:txBody>
          <a:bodyPr>
            <a:normAutofit/>
          </a:bodyPr>
          <a:lstStyle/>
          <a:p>
            <a:pPr marL="0" indent="0">
              <a:spcBef>
                <a:spcPts val="2500"/>
              </a:spcBef>
              <a:buNone/>
            </a:pPr>
            <a:endParaRPr lang="en-US" b="1"/>
          </a:p>
          <a:p>
            <a:pPr marL="0" lvl="1" indent="0">
              <a:buNone/>
            </a:pPr>
            <a:r>
              <a:rPr lang="en-US"/>
              <a:t>Copilot Studio integrates seamlessly with Dynamics 365 Customer Service, providing users with the ability to manage copilots directly from the Dynamics 365 interface.</a:t>
            </a:r>
          </a:p>
        </p:txBody>
      </p:sp>
      <p:sp>
        <p:nvSpPr>
          <p:cNvPr id="6" name="Footer Placeholder 5">
            <a:extLst>
              <a:ext uri="{FF2B5EF4-FFF2-40B4-BE49-F238E27FC236}">
                <a16:creationId xmlns:a16="http://schemas.microsoft.com/office/drawing/2014/main" id="{1B48BB6F-EEA2-5AC5-B1A3-D3DB92FDEEE2}"/>
              </a:ext>
            </a:extLst>
          </p:cNvPr>
          <p:cNvSpPr>
            <a:spLocks noGrp="1"/>
          </p:cNvSpPr>
          <p:nvPr>
            <p:ph type="ftr" sz="quarter" idx="11"/>
          </p:nvPr>
        </p:nvSpPr>
        <p:spPr>
          <a:xfrm>
            <a:off x="4702557" y="6554697"/>
            <a:ext cx="5029200" cy="228600"/>
          </a:xfrm>
        </p:spPr>
        <p:txBody>
          <a:bodyPr vert="horz" lIns="91440" tIns="45720" rIns="91440" bIns="45720" rtlCol="0" anchor="ctr">
            <a:normAutofit/>
          </a:bodyPr>
          <a:lstStyle/>
          <a:p>
            <a:pPr defTabSz="914400">
              <a:lnSpc>
                <a:spcPct val="90000"/>
              </a:lnSpc>
              <a:spcAft>
                <a:spcPts val="600"/>
              </a:spcAft>
            </a:pPr>
            <a:r>
              <a:rPr lang="en-US" sz="200" kern="1200" cap="all" baseline="0">
                <a:solidFill>
                  <a:schemeClr val="tx1">
                    <a:alpha val="80000"/>
                  </a:schemeClr>
                </a:solidFill>
                <a:latin typeface="+mn-lt"/>
                <a:ea typeface="+mn-ea"/>
                <a:cs typeface="+mn-cs"/>
              </a:rPr>
              <a:t>
              </a:t>
            </a:r>
          </a:p>
        </p:txBody>
      </p:sp>
    </p:spTree>
    <p:extLst>
      <p:ext uri="{BB962C8B-B14F-4D97-AF65-F5344CB8AC3E}">
        <p14:creationId xmlns:p14="http://schemas.microsoft.com/office/powerpoint/2010/main" val="1342902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3265-5411-A84A-7F1F-C48B930CC401}"/>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a:solidFill>
                  <a:srgbClr val="54552C"/>
                </a:solidFill>
              </a:rPr>
              <a:t>Customization Options</a:t>
            </a:r>
          </a:p>
        </p:txBody>
      </p:sp>
      <p:pic>
        <p:nvPicPr>
          <p:cNvPr id="8" name="Content Placeholder 7" descr="Palm trees line the beaches in Kauai.">
            <a:extLst>
              <a:ext uri="{FF2B5EF4-FFF2-40B4-BE49-F238E27FC236}">
                <a16:creationId xmlns:a16="http://schemas.microsoft.com/office/drawing/2014/main" id="{71D530A3-4EE5-4728-A973-430055484DFD}"/>
              </a:ext>
            </a:extLst>
          </p:cNvPr>
          <p:cNvPicPr>
            <a:picLocks noGrp="1" noChangeAspect="1"/>
          </p:cNvPicPr>
          <p:nvPr>
            <p:ph sz="half" idx="1"/>
          </p:nvPr>
        </p:nvPicPr>
        <p:blipFill>
          <a:blip r:embed="rId3"/>
          <a:srcRect l="26924" r="33427" b="-2"/>
          <a:stretch/>
        </p:blipFill>
        <p:spPr>
          <a:xfrm>
            <a:off x="20" y="-6418"/>
            <a:ext cx="4077443" cy="6864418"/>
          </a:xfrm>
          <a:prstGeom prst="rect">
            <a:avLst/>
          </a:prstGeom>
          <a:noFill/>
        </p:spPr>
      </p:pic>
      <p:sp>
        <p:nvSpPr>
          <p:cNvPr id="4" name="Content Placeholder 3">
            <a:extLst>
              <a:ext uri="{FF2B5EF4-FFF2-40B4-BE49-F238E27FC236}">
                <a16:creationId xmlns:a16="http://schemas.microsoft.com/office/drawing/2014/main" id="{4230BCF8-B328-E644-EC69-02ABC93B04C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2557" y="2011680"/>
            <a:ext cx="6428994" cy="3766185"/>
          </a:xfrm>
        </p:spPr>
        <p:txBody>
          <a:bodyPr>
            <a:normAutofit/>
          </a:bodyPr>
          <a:lstStyle/>
          <a:p>
            <a:pPr marL="0" indent="0">
              <a:spcBef>
                <a:spcPts val="2500"/>
              </a:spcBef>
              <a:buNone/>
            </a:pPr>
            <a:r>
              <a:rPr lang="en-US" b="1"/>
              <a:t>Custom Fields</a:t>
            </a:r>
          </a:p>
          <a:p>
            <a:pPr marL="0" lvl="1" indent="0">
              <a:buNone/>
            </a:pPr>
            <a:r>
              <a:rPr lang="en-US"/>
              <a:t>Copilot Studio allows you to customize fields to your specific needs, which can help you capture information unique to your organization or industry.</a:t>
            </a:r>
          </a:p>
          <a:p>
            <a:pPr marL="0" indent="0">
              <a:spcBef>
                <a:spcPts val="2500"/>
              </a:spcBef>
              <a:buNone/>
            </a:pPr>
            <a:r>
              <a:rPr lang="en-US" b="1"/>
              <a:t>Conditional Responses</a:t>
            </a:r>
          </a:p>
          <a:p>
            <a:pPr marL="0" lvl="1" indent="0">
              <a:buNone/>
            </a:pPr>
            <a:r>
              <a:rPr lang="en-US"/>
              <a:t>Copilot Studio also provides conditional responses, which allow you to automatically respond to specific user inputs or conditions, making the copilot more efficient and effective.</a:t>
            </a:r>
          </a:p>
        </p:txBody>
      </p:sp>
      <p:sp>
        <p:nvSpPr>
          <p:cNvPr id="6" name="Footer Placeholder 5">
            <a:extLst>
              <a:ext uri="{FF2B5EF4-FFF2-40B4-BE49-F238E27FC236}">
                <a16:creationId xmlns:a16="http://schemas.microsoft.com/office/drawing/2014/main" id="{4D0BD80A-FCDE-2CAF-036F-3555CD1A2D90}"/>
              </a:ext>
            </a:extLst>
          </p:cNvPr>
          <p:cNvSpPr>
            <a:spLocks noGrp="1"/>
          </p:cNvSpPr>
          <p:nvPr>
            <p:ph type="ftr" sz="quarter" idx="11"/>
          </p:nvPr>
        </p:nvSpPr>
        <p:spPr>
          <a:xfrm>
            <a:off x="4702557" y="6554697"/>
            <a:ext cx="5029200" cy="228600"/>
          </a:xfrm>
        </p:spPr>
        <p:txBody>
          <a:bodyPr vert="horz" lIns="91440" tIns="45720" rIns="91440" bIns="45720" rtlCol="0" anchor="ctr">
            <a:normAutofit/>
          </a:bodyPr>
          <a:lstStyle/>
          <a:p>
            <a:pPr defTabSz="914400">
              <a:lnSpc>
                <a:spcPct val="90000"/>
              </a:lnSpc>
              <a:spcAft>
                <a:spcPts val="600"/>
              </a:spcAft>
            </a:pPr>
            <a:r>
              <a:rPr lang="en-US" sz="200" kern="1200" cap="all" baseline="0">
                <a:solidFill>
                  <a:schemeClr val="tx1">
                    <a:alpha val="80000"/>
                  </a:schemeClr>
                </a:solidFill>
                <a:latin typeface="+mn-lt"/>
                <a:ea typeface="+mn-ea"/>
                <a:cs typeface="+mn-cs"/>
              </a:rPr>
              <a:t>
              </a:t>
            </a:r>
          </a:p>
        </p:txBody>
      </p:sp>
    </p:spTree>
    <p:extLst>
      <p:ext uri="{BB962C8B-B14F-4D97-AF65-F5344CB8AC3E}">
        <p14:creationId xmlns:p14="http://schemas.microsoft.com/office/powerpoint/2010/main" val="2649607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
  <TotalTime>100</TotalTime>
  <Words>1388</Words>
  <Application>Microsoft Office PowerPoint</Application>
  <PresentationFormat>Widescreen</PresentationFormat>
  <Paragraphs>113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Metropolitan</vt:lpstr>
      <vt:lpstr>Build Custom Copilot that Hand-off to Dynamics 365 Customer Service</vt:lpstr>
      <vt:lpstr>Agenda</vt:lpstr>
      <vt:lpstr>Overview</vt:lpstr>
      <vt:lpstr>Speaker : Vinoth Selvam</vt:lpstr>
      <vt:lpstr>What Is Copilot Studio?</vt:lpstr>
      <vt:lpstr>Key Features and Benefits</vt:lpstr>
      <vt:lpstr>Use Cases in Customer Service</vt:lpstr>
      <vt:lpstr>Integration with Dynamics 365</vt:lpstr>
      <vt:lpstr>Customization Options</vt:lpstr>
      <vt:lpstr>Seamless Integration Techniques</vt:lpstr>
      <vt:lpstr>Real-World Applications</vt:lpstr>
      <vt:lpstr>Best Practices for Handoff</vt:lpstr>
      <vt:lpstr>Key Takeaways</vt:lpstr>
      <vt:lpstr>Thank You and 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Vinoth C. Selvam (c)</cp:lastModifiedBy>
  <cp:revision>2</cp:revision>
  <dcterms:created xsi:type="dcterms:W3CDTF">2024-10-23T04:44:25Z</dcterms:created>
  <dcterms:modified xsi:type="dcterms:W3CDTF">2024-10-26T12:05:43Z</dcterms:modified>
</cp:coreProperties>
</file>